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handoutMasterIdLst>
    <p:handoutMasterId r:id="rId22"/>
  </p:handoutMasterIdLst>
  <p:sldIdLst>
    <p:sldId id="278" r:id="rId5"/>
    <p:sldId id="492" r:id="rId6"/>
    <p:sldId id="257" r:id="rId7"/>
    <p:sldId id="484" r:id="rId8"/>
    <p:sldId id="485" r:id="rId9"/>
    <p:sldId id="491" r:id="rId10"/>
    <p:sldId id="266" r:id="rId11"/>
    <p:sldId id="267" r:id="rId12"/>
    <p:sldId id="486" r:id="rId13"/>
    <p:sldId id="270" r:id="rId14"/>
    <p:sldId id="488" r:id="rId15"/>
    <p:sldId id="263" r:id="rId16"/>
    <p:sldId id="489" r:id="rId17"/>
    <p:sldId id="264" r:id="rId18"/>
    <p:sldId id="275" r:id="rId19"/>
    <p:sldId id="294" r:id="rId20"/>
  </p:sldIdLst>
  <p:sldSz cx="12192000" cy="6858000"/>
  <p:notesSz cx="9872663" cy="679767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C8B"/>
    <a:srgbClr val="B4AEA8"/>
    <a:srgbClr val="8B827B"/>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F54FE-D2CB-4CF1-9FDB-5BB89D10744C}" v="4" dt="2023-11-02T12:57:39.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8" autoAdjust="0"/>
    <p:restoredTop sz="94660"/>
  </p:normalViewPr>
  <p:slideViewPr>
    <p:cSldViewPr snapToGrid="0">
      <p:cViewPr varScale="1">
        <p:scale>
          <a:sx n="61" d="100"/>
          <a:sy n="61" d="100"/>
        </p:scale>
        <p:origin x="241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dász Viktor" userId="46632f0e-3d09-4eb9-b771-858e9c84b61c" providerId="ADAL" clId="{3F71CCA8-698B-4241-A43C-BE4150D6187C}"/>
    <pc:docChg chg="modSld">
      <pc:chgData name="Vadász Viktor" userId="46632f0e-3d09-4eb9-b771-858e9c84b61c" providerId="ADAL" clId="{3F71CCA8-698B-4241-A43C-BE4150D6187C}" dt="2023-10-03T13:00:26.018" v="21" actId="478"/>
      <pc:docMkLst>
        <pc:docMk/>
      </pc:docMkLst>
      <pc:sldChg chg="delSp">
        <pc:chgData name="Vadász Viktor" userId="46632f0e-3d09-4eb9-b771-858e9c84b61c" providerId="ADAL" clId="{3F71CCA8-698B-4241-A43C-BE4150D6187C}" dt="2023-10-03T12:59:01.850" v="1" actId="21"/>
        <pc:sldMkLst>
          <pc:docMk/>
          <pc:sldMk cId="1366715746" sldId="257"/>
        </pc:sldMkLst>
        <pc:picChg chg="del">
          <ac:chgData name="Vadász Viktor" userId="46632f0e-3d09-4eb9-b771-858e9c84b61c" providerId="ADAL" clId="{3F71CCA8-698B-4241-A43C-BE4150D6187C}" dt="2023-10-03T12:59:01.850" v="1" actId="21"/>
          <ac:picMkLst>
            <pc:docMk/>
            <pc:sldMk cId="1366715746" sldId="257"/>
            <ac:picMk id="6" creationId="{E97B76FD-7794-0DD7-8A74-DF64C2EA8F04}"/>
          </ac:picMkLst>
        </pc:picChg>
      </pc:sldChg>
      <pc:sldChg chg="delSp">
        <pc:chgData name="Vadász Viktor" userId="46632f0e-3d09-4eb9-b771-858e9c84b61c" providerId="ADAL" clId="{3F71CCA8-698B-4241-A43C-BE4150D6187C}" dt="2023-10-03T13:00:01.634" v="16" actId="478"/>
        <pc:sldMkLst>
          <pc:docMk/>
          <pc:sldMk cId="2954061136" sldId="263"/>
        </pc:sldMkLst>
        <pc:picChg chg="del">
          <ac:chgData name="Vadász Viktor" userId="46632f0e-3d09-4eb9-b771-858e9c84b61c" providerId="ADAL" clId="{3F71CCA8-698B-4241-A43C-BE4150D6187C}" dt="2023-10-03T13:00:01.634" v="16" actId="478"/>
          <ac:picMkLst>
            <pc:docMk/>
            <pc:sldMk cId="2954061136" sldId="263"/>
            <ac:picMk id="7" creationId="{9B1731A9-5056-3F43-1609-F4F418D4B554}"/>
          </ac:picMkLst>
        </pc:picChg>
      </pc:sldChg>
      <pc:sldChg chg="delSp">
        <pc:chgData name="Vadász Viktor" userId="46632f0e-3d09-4eb9-b771-858e9c84b61c" providerId="ADAL" clId="{3F71CCA8-698B-4241-A43C-BE4150D6187C}" dt="2023-10-03T13:00:09.609" v="18" actId="478"/>
        <pc:sldMkLst>
          <pc:docMk/>
          <pc:sldMk cId="3593995213" sldId="264"/>
        </pc:sldMkLst>
        <pc:picChg chg="del">
          <ac:chgData name="Vadász Viktor" userId="46632f0e-3d09-4eb9-b771-858e9c84b61c" providerId="ADAL" clId="{3F71CCA8-698B-4241-A43C-BE4150D6187C}" dt="2023-10-03T13:00:09.609" v="18" actId="478"/>
          <ac:picMkLst>
            <pc:docMk/>
            <pc:sldMk cId="3593995213" sldId="264"/>
            <ac:picMk id="8" creationId="{87B7DD6D-56C6-6A9D-ACEC-EDC5FD136EEF}"/>
          </ac:picMkLst>
        </pc:picChg>
      </pc:sldChg>
      <pc:sldChg chg="delSp">
        <pc:chgData name="Vadász Viktor" userId="46632f0e-3d09-4eb9-b771-858e9c84b61c" providerId="ADAL" clId="{3F71CCA8-698B-4241-A43C-BE4150D6187C}" dt="2023-10-03T12:59:39.051" v="10" actId="478"/>
        <pc:sldMkLst>
          <pc:docMk/>
          <pc:sldMk cId="3396373396" sldId="266"/>
        </pc:sldMkLst>
        <pc:picChg chg="del">
          <ac:chgData name="Vadász Viktor" userId="46632f0e-3d09-4eb9-b771-858e9c84b61c" providerId="ADAL" clId="{3F71CCA8-698B-4241-A43C-BE4150D6187C}" dt="2023-10-03T12:59:39.051" v="10" actId="478"/>
          <ac:picMkLst>
            <pc:docMk/>
            <pc:sldMk cId="3396373396" sldId="266"/>
            <ac:picMk id="9" creationId="{CA2C1671-0F24-1371-B002-7D89C90D1388}"/>
          </ac:picMkLst>
        </pc:picChg>
      </pc:sldChg>
      <pc:sldChg chg="delSp">
        <pc:chgData name="Vadász Viktor" userId="46632f0e-3d09-4eb9-b771-858e9c84b61c" providerId="ADAL" clId="{3F71CCA8-698B-4241-A43C-BE4150D6187C}" dt="2023-10-03T12:59:43.191" v="11" actId="478"/>
        <pc:sldMkLst>
          <pc:docMk/>
          <pc:sldMk cId="3327672769" sldId="267"/>
        </pc:sldMkLst>
        <pc:picChg chg="del">
          <ac:chgData name="Vadász Viktor" userId="46632f0e-3d09-4eb9-b771-858e9c84b61c" providerId="ADAL" clId="{3F71CCA8-698B-4241-A43C-BE4150D6187C}" dt="2023-10-03T12:59:43.191" v="11" actId="478"/>
          <ac:picMkLst>
            <pc:docMk/>
            <pc:sldMk cId="3327672769" sldId="267"/>
            <ac:picMk id="7" creationId="{F15EE473-83D8-F26E-7F0F-B1FE23A1E7E4}"/>
          </ac:picMkLst>
        </pc:picChg>
      </pc:sldChg>
      <pc:sldChg chg="delSp">
        <pc:chgData name="Vadász Viktor" userId="46632f0e-3d09-4eb9-b771-858e9c84b61c" providerId="ADAL" clId="{3F71CCA8-698B-4241-A43C-BE4150D6187C}" dt="2023-10-03T12:59:49.638" v="13" actId="478"/>
        <pc:sldMkLst>
          <pc:docMk/>
          <pc:sldMk cId="0" sldId="270"/>
        </pc:sldMkLst>
        <pc:picChg chg="del">
          <ac:chgData name="Vadász Viktor" userId="46632f0e-3d09-4eb9-b771-858e9c84b61c" providerId="ADAL" clId="{3F71CCA8-698B-4241-A43C-BE4150D6187C}" dt="2023-10-03T12:59:49.638" v="13" actId="478"/>
          <ac:picMkLst>
            <pc:docMk/>
            <pc:sldMk cId="0" sldId="270"/>
            <ac:picMk id="5" creationId="{DAB1C5C6-8E3D-3EB0-F25E-4852092860A9}"/>
          </ac:picMkLst>
        </pc:picChg>
      </pc:sldChg>
      <pc:sldChg chg="delSp">
        <pc:chgData name="Vadász Viktor" userId="46632f0e-3d09-4eb9-b771-858e9c84b61c" providerId="ADAL" clId="{3F71CCA8-698B-4241-A43C-BE4150D6187C}" dt="2023-10-03T13:00:12.594" v="19" actId="478"/>
        <pc:sldMkLst>
          <pc:docMk/>
          <pc:sldMk cId="3884673018" sldId="275"/>
        </pc:sldMkLst>
        <pc:picChg chg="del">
          <ac:chgData name="Vadász Viktor" userId="46632f0e-3d09-4eb9-b771-858e9c84b61c" providerId="ADAL" clId="{3F71CCA8-698B-4241-A43C-BE4150D6187C}" dt="2023-10-03T13:00:12.594" v="19" actId="478"/>
          <ac:picMkLst>
            <pc:docMk/>
            <pc:sldMk cId="3884673018" sldId="275"/>
            <ac:picMk id="7" creationId="{7F04EDE5-9AE3-CF1F-82C8-C80D08E030DC}"/>
          </ac:picMkLst>
        </pc:picChg>
      </pc:sldChg>
      <pc:sldChg chg="addSp delSp modSp">
        <pc:chgData name="Vadász Viktor" userId="46632f0e-3d09-4eb9-b771-858e9c84b61c" providerId="ADAL" clId="{3F71CCA8-698B-4241-A43C-BE4150D6187C}" dt="2023-10-03T13:00:26.018" v="21" actId="478"/>
        <pc:sldMkLst>
          <pc:docMk/>
          <pc:sldMk cId="2996782567" sldId="278"/>
        </pc:sldMkLst>
        <pc:picChg chg="add del mod">
          <ac:chgData name="Vadász Viktor" userId="46632f0e-3d09-4eb9-b771-858e9c84b61c" providerId="ADAL" clId="{3F71CCA8-698B-4241-A43C-BE4150D6187C}" dt="2023-10-03T13:00:26.018" v="21" actId="478"/>
          <ac:picMkLst>
            <pc:docMk/>
            <pc:sldMk cId="2996782567" sldId="278"/>
            <ac:picMk id="3" creationId="{448A8C76-6F5F-1416-68AF-CEF2904A2B9C}"/>
          </ac:picMkLst>
        </pc:picChg>
        <pc:picChg chg="del">
          <ac:chgData name="Vadász Viktor" userId="46632f0e-3d09-4eb9-b771-858e9c84b61c" providerId="ADAL" clId="{3F71CCA8-698B-4241-A43C-BE4150D6187C}" dt="2023-10-03T12:58:49.759" v="0" actId="478"/>
          <ac:picMkLst>
            <pc:docMk/>
            <pc:sldMk cId="2996782567" sldId="278"/>
            <ac:picMk id="1026" creationId="{53D46CE6-E83E-9738-6559-C1DC3E2DEF2D}"/>
          </ac:picMkLst>
        </pc:picChg>
      </pc:sldChg>
      <pc:sldChg chg="delSp">
        <pc:chgData name="Vadász Viktor" userId="46632f0e-3d09-4eb9-b771-858e9c84b61c" providerId="ADAL" clId="{3F71CCA8-698B-4241-A43C-BE4150D6187C}" dt="2023-10-03T13:00:15.597" v="20" actId="478"/>
        <pc:sldMkLst>
          <pc:docMk/>
          <pc:sldMk cId="3195350539" sldId="294"/>
        </pc:sldMkLst>
        <pc:picChg chg="del">
          <ac:chgData name="Vadász Viktor" userId="46632f0e-3d09-4eb9-b771-858e9c84b61c" providerId="ADAL" clId="{3F71CCA8-698B-4241-A43C-BE4150D6187C}" dt="2023-10-03T13:00:15.597" v="20" actId="478"/>
          <ac:picMkLst>
            <pc:docMk/>
            <pc:sldMk cId="3195350539" sldId="294"/>
            <ac:picMk id="5" creationId="{6D55D696-45D0-B5BD-ED09-7F078671443B}"/>
          </ac:picMkLst>
        </pc:picChg>
      </pc:sldChg>
      <pc:sldChg chg="delSp">
        <pc:chgData name="Vadász Viktor" userId="46632f0e-3d09-4eb9-b771-858e9c84b61c" providerId="ADAL" clId="{3F71CCA8-698B-4241-A43C-BE4150D6187C}" dt="2023-10-03T12:59:29.917" v="7" actId="478"/>
        <pc:sldMkLst>
          <pc:docMk/>
          <pc:sldMk cId="725365248" sldId="484"/>
        </pc:sldMkLst>
        <pc:picChg chg="del">
          <ac:chgData name="Vadász Viktor" userId="46632f0e-3d09-4eb9-b771-858e9c84b61c" providerId="ADAL" clId="{3F71CCA8-698B-4241-A43C-BE4150D6187C}" dt="2023-10-03T12:59:29.917" v="7" actId="478"/>
          <ac:picMkLst>
            <pc:docMk/>
            <pc:sldMk cId="725365248" sldId="484"/>
            <ac:picMk id="7" creationId="{BB62F787-3A38-D239-0784-C873FDDC13C8}"/>
          </ac:picMkLst>
        </pc:picChg>
      </pc:sldChg>
      <pc:sldChg chg="delSp">
        <pc:chgData name="Vadász Viktor" userId="46632f0e-3d09-4eb9-b771-858e9c84b61c" providerId="ADAL" clId="{3F71CCA8-698B-4241-A43C-BE4150D6187C}" dt="2023-10-03T12:59:32.947" v="8" actId="478"/>
        <pc:sldMkLst>
          <pc:docMk/>
          <pc:sldMk cId="1039982611" sldId="485"/>
        </pc:sldMkLst>
        <pc:picChg chg="del">
          <ac:chgData name="Vadász Viktor" userId="46632f0e-3d09-4eb9-b771-858e9c84b61c" providerId="ADAL" clId="{3F71CCA8-698B-4241-A43C-BE4150D6187C}" dt="2023-10-03T12:59:32.947" v="8" actId="478"/>
          <ac:picMkLst>
            <pc:docMk/>
            <pc:sldMk cId="1039982611" sldId="485"/>
            <ac:picMk id="7" creationId="{65AE36FA-B897-7A4D-AD61-D3863478801E}"/>
          </ac:picMkLst>
        </pc:picChg>
      </pc:sldChg>
      <pc:sldChg chg="delSp">
        <pc:chgData name="Vadász Viktor" userId="46632f0e-3d09-4eb9-b771-858e9c84b61c" providerId="ADAL" clId="{3F71CCA8-698B-4241-A43C-BE4150D6187C}" dt="2023-10-03T12:59:46.508" v="12" actId="478"/>
        <pc:sldMkLst>
          <pc:docMk/>
          <pc:sldMk cId="3118106274" sldId="486"/>
        </pc:sldMkLst>
        <pc:picChg chg="del">
          <ac:chgData name="Vadász Viktor" userId="46632f0e-3d09-4eb9-b771-858e9c84b61c" providerId="ADAL" clId="{3F71CCA8-698B-4241-A43C-BE4150D6187C}" dt="2023-10-03T12:59:46.508" v="12" actId="478"/>
          <ac:picMkLst>
            <pc:docMk/>
            <pc:sldMk cId="3118106274" sldId="486"/>
            <ac:picMk id="7" creationId="{4099A0C2-07EF-E81F-B5F5-83DA4B6A21A6}"/>
          </ac:picMkLst>
        </pc:picChg>
      </pc:sldChg>
      <pc:sldChg chg="delSp">
        <pc:chgData name="Vadász Viktor" userId="46632f0e-3d09-4eb9-b771-858e9c84b61c" providerId="ADAL" clId="{3F71CCA8-698B-4241-A43C-BE4150D6187C}" dt="2023-10-03T12:59:53.484" v="14" actId="478"/>
        <pc:sldMkLst>
          <pc:docMk/>
          <pc:sldMk cId="1220294743" sldId="487"/>
        </pc:sldMkLst>
        <pc:picChg chg="del">
          <ac:chgData name="Vadász Viktor" userId="46632f0e-3d09-4eb9-b771-858e9c84b61c" providerId="ADAL" clId="{3F71CCA8-698B-4241-A43C-BE4150D6187C}" dt="2023-10-03T12:59:53.484" v="14" actId="478"/>
          <ac:picMkLst>
            <pc:docMk/>
            <pc:sldMk cId="1220294743" sldId="487"/>
            <ac:picMk id="7" creationId="{D5C3C07C-081A-018A-516B-8FC3A7D06C9C}"/>
          </ac:picMkLst>
        </pc:picChg>
      </pc:sldChg>
      <pc:sldChg chg="delSp">
        <pc:chgData name="Vadász Viktor" userId="46632f0e-3d09-4eb9-b771-858e9c84b61c" providerId="ADAL" clId="{3F71CCA8-698B-4241-A43C-BE4150D6187C}" dt="2023-10-03T12:59:56.873" v="15" actId="478"/>
        <pc:sldMkLst>
          <pc:docMk/>
          <pc:sldMk cId="2395979685" sldId="488"/>
        </pc:sldMkLst>
        <pc:picChg chg="del">
          <ac:chgData name="Vadász Viktor" userId="46632f0e-3d09-4eb9-b771-858e9c84b61c" providerId="ADAL" clId="{3F71CCA8-698B-4241-A43C-BE4150D6187C}" dt="2023-10-03T12:59:56.873" v="15" actId="478"/>
          <ac:picMkLst>
            <pc:docMk/>
            <pc:sldMk cId="2395979685" sldId="488"/>
            <ac:picMk id="7" creationId="{68AED879-F7ED-BF55-55A7-BD591A831AFE}"/>
          </ac:picMkLst>
        </pc:picChg>
      </pc:sldChg>
      <pc:sldChg chg="delSp">
        <pc:chgData name="Vadász Viktor" userId="46632f0e-3d09-4eb9-b771-858e9c84b61c" providerId="ADAL" clId="{3F71CCA8-698B-4241-A43C-BE4150D6187C}" dt="2023-10-03T13:00:06.478" v="17" actId="478"/>
        <pc:sldMkLst>
          <pc:docMk/>
          <pc:sldMk cId="1755621408" sldId="489"/>
        </pc:sldMkLst>
        <pc:picChg chg="del">
          <ac:chgData name="Vadász Viktor" userId="46632f0e-3d09-4eb9-b771-858e9c84b61c" providerId="ADAL" clId="{3F71CCA8-698B-4241-A43C-BE4150D6187C}" dt="2023-10-03T13:00:06.478" v="17" actId="478"/>
          <ac:picMkLst>
            <pc:docMk/>
            <pc:sldMk cId="1755621408" sldId="489"/>
            <ac:picMk id="7" creationId="{BBA23C72-16E7-44E9-0EAC-855A34FFF6A8}"/>
          </ac:picMkLst>
        </pc:picChg>
      </pc:sldChg>
      <pc:sldChg chg="delSp">
        <pc:chgData name="Vadász Viktor" userId="46632f0e-3d09-4eb9-b771-858e9c84b61c" providerId="ADAL" clId="{3F71CCA8-698B-4241-A43C-BE4150D6187C}" dt="2023-10-03T12:59:36.174" v="9" actId="478"/>
        <pc:sldMkLst>
          <pc:docMk/>
          <pc:sldMk cId="287979224" sldId="491"/>
        </pc:sldMkLst>
        <pc:picChg chg="del">
          <ac:chgData name="Vadász Viktor" userId="46632f0e-3d09-4eb9-b771-858e9c84b61c" providerId="ADAL" clId="{3F71CCA8-698B-4241-A43C-BE4150D6187C}" dt="2023-10-03T12:59:36.174" v="9" actId="478"/>
          <ac:picMkLst>
            <pc:docMk/>
            <pc:sldMk cId="287979224" sldId="491"/>
            <ac:picMk id="9" creationId="{0627CAE3-AF03-F406-41A0-210E20635E94}"/>
          </ac:picMkLst>
        </pc:picChg>
      </pc:sldChg>
    </pc:docChg>
  </pc:docChgLst>
  <pc:docChgLst>
    <pc:chgData name="Vujinović Nataša" userId="c0b60d30-4c79-44c4-b2ea-c30ec253f433" providerId="ADAL" clId="{B85AB8CA-6847-403F-AAB5-5076138220E4}"/>
    <pc:docChg chg="custSel modSld">
      <pc:chgData name="Vujinović Nataša" userId="c0b60d30-4c79-44c4-b2ea-c30ec253f433" providerId="ADAL" clId="{B85AB8CA-6847-403F-AAB5-5076138220E4}" dt="2023-10-06T12:48:54.830" v="4" actId="20577"/>
      <pc:docMkLst>
        <pc:docMk/>
      </pc:docMkLst>
      <pc:sldChg chg="modSp mod">
        <pc:chgData name="Vujinović Nataša" userId="c0b60d30-4c79-44c4-b2ea-c30ec253f433" providerId="ADAL" clId="{B85AB8CA-6847-403F-AAB5-5076138220E4}" dt="2023-10-06T12:48:54.830" v="4" actId="20577"/>
        <pc:sldMkLst>
          <pc:docMk/>
          <pc:sldMk cId="0" sldId="270"/>
        </pc:sldMkLst>
        <pc:spChg chg="mod">
          <ac:chgData name="Vujinović Nataša" userId="c0b60d30-4c79-44c4-b2ea-c30ec253f433" providerId="ADAL" clId="{B85AB8CA-6847-403F-AAB5-5076138220E4}" dt="2023-10-06T12:48:54.830" v="4" actId="20577"/>
          <ac:spMkLst>
            <pc:docMk/>
            <pc:sldMk cId="0" sldId="270"/>
            <ac:spMk id="158" creationId="{00000000-0000-0000-0000-000000000000}"/>
          </ac:spMkLst>
        </pc:spChg>
      </pc:sldChg>
      <pc:sldChg chg="modSp mod">
        <pc:chgData name="Vujinović Nataša" userId="c0b60d30-4c79-44c4-b2ea-c30ec253f433" providerId="ADAL" clId="{B85AB8CA-6847-403F-AAB5-5076138220E4}" dt="2023-10-06T12:42:07.170" v="1" actId="27636"/>
        <pc:sldMkLst>
          <pc:docMk/>
          <pc:sldMk cId="2996782567" sldId="278"/>
        </pc:sldMkLst>
        <pc:spChg chg="mod">
          <ac:chgData name="Vujinović Nataša" userId="c0b60d30-4c79-44c4-b2ea-c30ec253f433" providerId="ADAL" clId="{B85AB8CA-6847-403F-AAB5-5076138220E4}" dt="2023-10-06T12:42:07.170" v="1" actId="27636"/>
          <ac:spMkLst>
            <pc:docMk/>
            <pc:sldMk cId="2996782567" sldId="278"/>
            <ac:spMk id="4" creationId="{DB1E3436-1077-5E11-DFAE-73F33FB100DA}"/>
          </ac:spMkLst>
        </pc:spChg>
      </pc:sldChg>
    </pc:docChg>
  </pc:docChgLst>
  <pc:docChgLst>
    <pc:chgData name="Vujinović Nataša" userId="c0b60d30-4c79-44c4-b2ea-c30ec253f433" providerId="ADAL" clId="{8BAF54FE-D2CB-4CF1-9FDB-5BB89D10744C}"/>
    <pc:docChg chg="modSld">
      <pc:chgData name="Vujinović Nataša" userId="c0b60d30-4c79-44c4-b2ea-c30ec253f433" providerId="ADAL" clId="{8BAF54FE-D2CB-4CF1-9FDB-5BB89D10744C}" dt="2023-11-02T13:03:17.120" v="40" actId="20577"/>
      <pc:docMkLst>
        <pc:docMk/>
      </pc:docMkLst>
      <pc:sldChg chg="modSp mod">
        <pc:chgData name="Vujinović Nataša" userId="c0b60d30-4c79-44c4-b2ea-c30ec253f433" providerId="ADAL" clId="{8BAF54FE-D2CB-4CF1-9FDB-5BB89D10744C}" dt="2023-11-02T12:59:15.451" v="9" actId="20577"/>
        <pc:sldMkLst>
          <pc:docMk/>
          <pc:sldMk cId="3195350539" sldId="294"/>
        </pc:sldMkLst>
        <pc:spChg chg="mod">
          <ac:chgData name="Vujinović Nataša" userId="c0b60d30-4c79-44c4-b2ea-c30ec253f433" providerId="ADAL" clId="{8BAF54FE-D2CB-4CF1-9FDB-5BB89D10744C}" dt="2023-11-02T12:59:15.451" v="9" actId="20577"/>
          <ac:spMkLst>
            <pc:docMk/>
            <pc:sldMk cId="3195350539" sldId="294"/>
            <ac:spMk id="2" creationId="{00000000-0000-0000-0000-000000000000}"/>
          </ac:spMkLst>
        </pc:spChg>
      </pc:sldChg>
      <pc:sldChg chg="modSp">
        <pc:chgData name="Vujinović Nataša" userId="c0b60d30-4c79-44c4-b2ea-c30ec253f433" providerId="ADAL" clId="{8BAF54FE-D2CB-4CF1-9FDB-5BB89D10744C}" dt="2023-11-02T12:57:39.420" v="3" actId="14100"/>
        <pc:sldMkLst>
          <pc:docMk/>
          <pc:sldMk cId="3118106274" sldId="486"/>
        </pc:sldMkLst>
        <pc:picChg chg="mod">
          <ac:chgData name="Vujinović Nataša" userId="c0b60d30-4c79-44c4-b2ea-c30ec253f433" providerId="ADAL" clId="{8BAF54FE-D2CB-4CF1-9FDB-5BB89D10744C}" dt="2023-11-02T12:57:39.420" v="3" actId="14100"/>
          <ac:picMkLst>
            <pc:docMk/>
            <pc:sldMk cId="3118106274" sldId="486"/>
            <ac:picMk id="1026" creationId="{3A9679F2-B538-31E8-5C56-3D048EEEC867}"/>
          </ac:picMkLst>
        </pc:picChg>
      </pc:sldChg>
      <pc:sldChg chg="modSp mod">
        <pc:chgData name="Vujinović Nataša" userId="c0b60d30-4c79-44c4-b2ea-c30ec253f433" providerId="ADAL" clId="{8BAF54FE-D2CB-4CF1-9FDB-5BB89D10744C}" dt="2023-11-02T13:03:17.120" v="40" actId="20577"/>
        <pc:sldMkLst>
          <pc:docMk/>
          <pc:sldMk cId="1220294743" sldId="487"/>
        </pc:sldMkLst>
        <pc:spChg chg="mod">
          <ac:chgData name="Vujinović Nataša" userId="c0b60d30-4c79-44c4-b2ea-c30ec253f433" providerId="ADAL" clId="{8BAF54FE-D2CB-4CF1-9FDB-5BB89D10744C}" dt="2023-11-02T13:03:17.120" v="40" actId="20577"/>
          <ac:spMkLst>
            <pc:docMk/>
            <pc:sldMk cId="1220294743" sldId="487"/>
            <ac:spMk id="3" creationId="{49946B5F-E1DA-BE8E-813E-936D94549A97}"/>
          </ac:spMkLst>
        </pc:spChg>
      </pc:sldChg>
      <pc:sldChg chg="modSp mod">
        <pc:chgData name="Vujinović Nataša" userId="c0b60d30-4c79-44c4-b2ea-c30ec253f433" providerId="ADAL" clId="{8BAF54FE-D2CB-4CF1-9FDB-5BB89D10744C}" dt="2023-11-02T12:58:10.302" v="7" actId="14100"/>
        <pc:sldMkLst>
          <pc:docMk/>
          <pc:sldMk cId="287979224" sldId="491"/>
        </pc:sldMkLst>
        <pc:picChg chg="mod">
          <ac:chgData name="Vujinović Nataša" userId="c0b60d30-4c79-44c4-b2ea-c30ec253f433" providerId="ADAL" clId="{8BAF54FE-D2CB-4CF1-9FDB-5BB89D10744C}" dt="2023-11-02T12:58:10.302" v="7" actId="14100"/>
          <ac:picMkLst>
            <pc:docMk/>
            <pc:sldMk cId="287979224" sldId="491"/>
            <ac:picMk id="8" creationId="{FC9409DF-BD3A-887C-72FC-A6AD5EEB2FB8}"/>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F5296-3819-4D7A-9593-50703D28A874}" type="doc">
      <dgm:prSet loTypeId="urn:microsoft.com/office/officeart/2016/7/layout/RepeatingBendingProcessNew" loCatId="process" qsTypeId="urn:microsoft.com/office/officeart/2005/8/quickstyle/simple1" qsCatId="simple" csTypeId="urn:microsoft.com/office/officeart/2005/8/colors/accent3_2" csCatId="accent3"/>
      <dgm:spPr/>
      <dgm:t>
        <a:bodyPr/>
        <a:lstStyle/>
        <a:p>
          <a:endParaRPr lang="en-US"/>
        </a:p>
      </dgm:t>
    </dgm:pt>
    <dgm:pt modelId="{79966338-8F84-444D-869A-455811932C97}">
      <dgm:prSet/>
      <dgm:spPr/>
      <dgm:t>
        <a:bodyPr/>
        <a:lstStyle/>
        <a:p>
          <a:r>
            <a:rPr lang="en-GB" dirty="0"/>
            <a:t>Introduction</a:t>
          </a:r>
          <a:endParaRPr lang="en-US" dirty="0"/>
        </a:p>
      </dgm:t>
    </dgm:pt>
    <dgm:pt modelId="{00319640-2325-4EB9-808E-1222C133116C}" type="parTrans" cxnId="{1BD9C91C-2B5A-4C59-AFF7-C09C4F3AA518}">
      <dgm:prSet/>
      <dgm:spPr/>
      <dgm:t>
        <a:bodyPr/>
        <a:lstStyle/>
        <a:p>
          <a:endParaRPr lang="en-US"/>
        </a:p>
      </dgm:t>
    </dgm:pt>
    <dgm:pt modelId="{9E579F94-5533-43B9-AF8E-AE5508689E7F}" type="sibTrans" cxnId="{1BD9C91C-2B5A-4C59-AFF7-C09C4F3AA518}">
      <dgm:prSet/>
      <dgm:spPr/>
      <dgm:t>
        <a:bodyPr/>
        <a:lstStyle/>
        <a:p>
          <a:endParaRPr lang="en-US"/>
        </a:p>
      </dgm:t>
    </dgm:pt>
    <dgm:pt modelId="{571B5CED-C1F3-42B9-B745-E4BDEE15E620}">
      <dgm:prSet/>
      <dgm:spPr/>
      <dgm:t>
        <a:bodyPr/>
        <a:lstStyle/>
        <a:p>
          <a:r>
            <a:rPr lang="en-GB"/>
            <a:t>Justified and unjustified restrictions to investments under EU Law</a:t>
          </a:r>
          <a:endParaRPr lang="en-US"/>
        </a:p>
      </dgm:t>
    </dgm:pt>
    <dgm:pt modelId="{94E79987-4CCB-4CFF-88E4-C91DF8783670}" type="parTrans" cxnId="{D677A70A-2A61-45F7-92AB-CB01F429DCBF}">
      <dgm:prSet/>
      <dgm:spPr/>
      <dgm:t>
        <a:bodyPr/>
        <a:lstStyle/>
        <a:p>
          <a:endParaRPr lang="en-US"/>
        </a:p>
      </dgm:t>
    </dgm:pt>
    <dgm:pt modelId="{752C3989-5A67-45C0-8C41-6D7F2AAADAA2}" type="sibTrans" cxnId="{D677A70A-2A61-45F7-92AB-CB01F429DCBF}">
      <dgm:prSet/>
      <dgm:spPr/>
      <dgm:t>
        <a:bodyPr/>
        <a:lstStyle/>
        <a:p>
          <a:endParaRPr lang="en-US"/>
        </a:p>
      </dgm:t>
    </dgm:pt>
    <dgm:pt modelId="{CBB39612-0594-4A69-A25A-5E93677486AD}">
      <dgm:prSet/>
      <dgm:spPr/>
      <dgm:t>
        <a:bodyPr/>
        <a:lstStyle/>
        <a:p>
          <a:r>
            <a:rPr lang="en-GB"/>
            <a:t>Case Study 1: Freedoms and principles protecting intra-EU investments</a:t>
          </a:r>
          <a:endParaRPr lang="en-US"/>
        </a:p>
      </dgm:t>
    </dgm:pt>
    <dgm:pt modelId="{58F81445-C158-4244-BFAF-4FE308B62921}" type="parTrans" cxnId="{05DF3A43-0458-47F9-9DFC-97714ECD4137}">
      <dgm:prSet/>
      <dgm:spPr/>
      <dgm:t>
        <a:bodyPr/>
        <a:lstStyle/>
        <a:p>
          <a:endParaRPr lang="en-US"/>
        </a:p>
      </dgm:t>
    </dgm:pt>
    <dgm:pt modelId="{377864A0-CFCC-49A6-B807-5C8475EDB15D}" type="sibTrans" cxnId="{05DF3A43-0458-47F9-9DFC-97714ECD4137}">
      <dgm:prSet/>
      <dgm:spPr/>
      <dgm:t>
        <a:bodyPr/>
        <a:lstStyle/>
        <a:p>
          <a:endParaRPr lang="en-US"/>
        </a:p>
      </dgm:t>
    </dgm:pt>
    <dgm:pt modelId="{23DACF82-A85E-4593-8F9E-7198E4DFF89A}">
      <dgm:prSet/>
      <dgm:spPr/>
      <dgm:t>
        <a:bodyPr/>
        <a:lstStyle/>
        <a:p>
          <a:r>
            <a:rPr lang="en-GB" dirty="0"/>
            <a:t>Case Study 2: Protection of property against expropriation under the Charter of Fundamental Rights and the European Convention of Human Rights</a:t>
          </a:r>
          <a:endParaRPr lang="en-US" dirty="0"/>
        </a:p>
      </dgm:t>
    </dgm:pt>
    <dgm:pt modelId="{3F1F4DB8-55E3-4553-81DE-15796F16EDE6}" type="parTrans" cxnId="{0B4D6C76-5CF4-460A-ACE6-44EED41589FC}">
      <dgm:prSet/>
      <dgm:spPr/>
      <dgm:t>
        <a:bodyPr/>
        <a:lstStyle/>
        <a:p>
          <a:endParaRPr lang="en-US"/>
        </a:p>
      </dgm:t>
    </dgm:pt>
    <dgm:pt modelId="{0E058D94-B5A7-488D-884B-67D5BCEA6183}" type="sibTrans" cxnId="{0B4D6C76-5CF4-460A-ACE6-44EED41589FC}">
      <dgm:prSet/>
      <dgm:spPr/>
      <dgm:t>
        <a:bodyPr/>
        <a:lstStyle/>
        <a:p>
          <a:endParaRPr lang="en-US"/>
        </a:p>
      </dgm:t>
    </dgm:pt>
    <dgm:pt modelId="{7A9FCD10-E2FD-42C1-B479-0A4D522897B8}">
      <dgm:prSet/>
      <dgm:spPr/>
      <dgm:t>
        <a:bodyPr/>
        <a:lstStyle/>
        <a:p>
          <a:r>
            <a:rPr lang="en-GB" dirty="0"/>
            <a:t>Procedural rights and effective judicial remedies under EU Law </a:t>
          </a:r>
          <a:endParaRPr lang="en-US" dirty="0"/>
        </a:p>
      </dgm:t>
    </dgm:pt>
    <dgm:pt modelId="{0D496A55-40F4-48CE-B4D1-087B1952F638}" type="parTrans" cxnId="{7ED6B981-B58B-427E-B72E-535DD418E874}">
      <dgm:prSet/>
      <dgm:spPr/>
      <dgm:t>
        <a:bodyPr/>
        <a:lstStyle/>
        <a:p>
          <a:endParaRPr lang="en-US"/>
        </a:p>
      </dgm:t>
    </dgm:pt>
    <dgm:pt modelId="{2877F160-1AFE-4836-BF32-BDCBE3511DAF}" type="sibTrans" cxnId="{7ED6B981-B58B-427E-B72E-535DD418E874}">
      <dgm:prSet/>
      <dgm:spPr/>
      <dgm:t>
        <a:bodyPr/>
        <a:lstStyle/>
        <a:p>
          <a:endParaRPr lang="en-US"/>
        </a:p>
      </dgm:t>
    </dgm:pt>
    <dgm:pt modelId="{90D5B75C-C1CB-40CC-BEFE-11B01B28E8D2}">
      <dgm:prSet/>
      <dgm:spPr/>
      <dgm:t>
        <a:bodyPr/>
        <a:lstStyle/>
        <a:p>
          <a:r>
            <a:rPr lang="en-GB"/>
            <a:t>Remedies for the breach of Investors’ Rights under EU Law</a:t>
          </a:r>
          <a:endParaRPr lang="en-US"/>
        </a:p>
      </dgm:t>
    </dgm:pt>
    <dgm:pt modelId="{A6623B3B-3669-4049-8C29-31EE9144577F}" type="parTrans" cxnId="{6E4BF787-9400-435A-BC01-9AD53F22DDE6}">
      <dgm:prSet/>
      <dgm:spPr/>
      <dgm:t>
        <a:bodyPr/>
        <a:lstStyle/>
        <a:p>
          <a:endParaRPr lang="en-US"/>
        </a:p>
      </dgm:t>
    </dgm:pt>
    <dgm:pt modelId="{5E33B4EC-BA68-4D76-96DC-2834630067B2}" type="sibTrans" cxnId="{6E4BF787-9400-435A-BC01-9AD53F22DDE6}">
      <dgm:prSet/>
      <dgm:spPr/>
      <dgm:t>
        <a:bodyPr/>
        <a:lstStyle/>
        <a:p>
          <a:endParaRPr lang="en-US"/>
        </a:p>
      </dgm:t>
    </dgm:pt>
    <dgm:pt modelId="{89C2C4E3-2892-024F-9FB5-30E9009FC655}" type="pres">
      <dgm:prSet presAssocID="{E4CF5296-3819-4D7A-9593-50703D28A874}" presName="Name0" presStyleCnt="0">
        <dgm:presLayoutVars>
          <dgm:dir/>
          <dgm:resizeHandles val="exact"/>
        </dgm:presLayoutVars>
      </dgm:prSet>
      <dgm:spPr/>
    </dgm:pt>
    <dgm:pt modelId="{257B049C-CF39-C942-A52A-D5A3A20F97B4}" type="pres">
      <dgm:prSet presAssocID="{79966338-8F84-444D-869A-455811932C97}" presName="node" presStyleLbl="node1" presStyleIdx="0" presStyleCnt="6">
        <dgm:presLayoutVars>
          <dgm:bulletEnabled val="1"/>
        </dgm:presLayoutVars>
      </dgm:prSet>
      <dgm:spPr/>
    </dgm:pt>
    <dgm:pt modelId="{D0768217-9681-2746-9BE5-930501AF8378}" type="pres">
      <dgm:prSet presAssocID="{9E579F94-5533-43B9-AF8E-AE5508689E7F}" presName="sibTrans" presStyleLbl="sibTrans1D1" presStyleIdx="0" presStyleCnt="5"/>
      <dgm:spPr/>
    </dgm:pt>
    <dgm:pt modelId="{B1D5292F-0C98-1F4D-91CE-8C6F6E9652EB}" type="pres">
      <dgm:prSet presAssocID="{9E579F94-5533-43B9-AF8E-AE5508689E7F}" presName="connectorText" presStyleLbl="sibTrans1D1" presStyleIdx="0" presStyleCnt="5"/>
      <dgm:spPr/>
    </dgm:pt>
    <dgm:pt modelId="{C9E02061-F035-7646-89A6-7B2A6A72162B}" type="pres">
      <dgm:prSet presAssocID="{571B5CED-C1F3-42B9-B745-E4BDEE15E620}" presName="node" presStyleLbl="node1" presStyleIdx="1" presStyleCnt="6">
        <dgm:presLayoutVars>
          <dgm:bulletEnabled val="1"/>
        </dgm:presLayoutVars>
      </dgm:prSet>
      <dgm:spPr/>
    </dgm:pt>
    <dgm:pt modelId="{5CD611F1-040D-F04F-8D0A-BDBDCC828CFC}" type="pres">
      <dgm:prSet presAssocID="{752C3989-5A67-45C0-8C41-6D7F2AAADAA2}" presName="sibTrans" presStyleLbl="sibTrans1D1" presStyleIdx="1" presStyleCnt="5"/>
      <dgm:spPr/>
    </dgm:pt>
    <dgm:pt modelId="{183760D0-140C-8F47-BABD-EF63D9460936}" type="pres">
      <dgm:prSet presAssocID="{752C3989-5A67-45C0-8C41-6D7F2AAADAA2}" presName="connectorText" presStyleLbl="sibTrans1D1" presStyleIdx="1" presStyleCnt="5"/>
      <dgm:spPr/>
    </dgm:pt>
    <dgm:pt modelId="{7F22126D-E7DB-8249-B498-88EC626593D2}" type="pres">
      <dgm:prSet presAssocID="{CBB39612-0594-4A69-A25A-5E93677486AD}" presName="node" presStyleLbl="node1" presStyleIdx="2" presStyleCnt="6">
        <dgm:presLayoutVars>
          <dgm:bulletEnabled val="1"/>
        </dgm:presLayoutVars>
      </dgm:prSet>
      <dgm:spPr/>
    </dgm:pt>
    <dgm:pt modelId="{75CA3A43-6E2A-E44A-9528-DF75336C9258}" type="pres">
      <dgm:prSet presAssocID="{377864A0-CFCC-49A6-B807-5C8475EDB15D}" presName="sibTrans" presStyleLbl="sibTrans1D1" presStyleIdx="2" presStyleCnt="5"/>
      <dgm:spPr/>
    </dgm:pt>
    <dgm:pt modelId="{6EC0B5EE-59EF-C845-8B67-D089FA9B0CD7}" type="pres">
      <dgm:prSet presAssocID="{377864A0-CFCC-49A6-B807-5C8475EDB15D}" presName="connectorText" presStyleLbl="sibTrans1D1" presStyleIdx="2" presStyleCnt="5"/>
      <dgm:spPr/>
    </dgm:pt>
    <dgm:pt modelId="{B91ED5F0-E698-884D-B607-39C986009213}" type="pres">
      <dgm:prSet presAssocID="{23DACF82-A85E-4593-8F9E-7198E4DFF89A}" presName="node" presStyleLbl="node1" presStyleIdx="3" presStyleCnt="6">
        <dgm:presLayoutVars>
          <dgm:bulletEnabled val="1"/>
        </dgm:presLayoutVars>
      </dgm:prSet>
      <dgm:spPr/>
    </dgm:pt>
    <dgm:pt modelId="{01243801-F580-2848-A16A-FE27A772DB1F}" type="pres">
      <dgm:prSet presAssocID="{0E058D94-B5A7-488D-884B-67D5BCEA6183}" presName="sibTrans" presStyleLbl="sibTrans1D1" presStyleIdx="3" presStyleCnt="5"/>
      <dgm:spPr/>
    </dgm:pt>
    <dgm:pt modelId="{3F0A437B-A7A9-614F-BB7C-D9EBFA7235C4}" type="pres">
      <dgm:prSet presAssocID="{0E058D94-B5A7-488D-884B-67D5BCEA6183}" presName="connectorText" presStyleLbl="sibTrans1D1" presStyleIdx="3" presStyleCnt="5"/>
      <dgm:spPr/>
    </dgm:pt>
    <dgm:pt modelId="{7E9BDE67-E16C-6249-BCA7-EE1281D55451}" type="pres">
      <dgm:prSet presAssocID="{7A9FCD10-E2FD-42C1-B479-0A4D522897B8}" presName="node" presStyleLbl="node1" presStyleIdx="4" presStyleCnt="6">
        <dgm:presLayoutVars>
          <dgm:bulletEnabled val="1"/>
        </dgm:presLayoutVars>
      </dgm:prSet>
      <dgm:spPr/>
    </dgm:pt>
    <dgm:pt modelId="{09BA0760-C64C-5F4F-85DF-9BBF448627CF}" type="pres">
      <dgm:prSet presAssocID="{2877F160-1AFE-4836-BF32-BDCBE3511DAF}" presName="sibTrans" presStyleLbl="sibTrans1D1" presStyleIdx="4" presStyleCnt="5"/>
      <dgm:spPr/>
    </dgm:pt>
    <dgm:pt modelId="{DA623432-2D71-B642-AA32-6996930580F1}" type="pres">
      <dgm:prSet presAssocID="{2877F160-1AFE-4836-BF32-BDCBE3511DAF}" presName="connectorText" presStyleLbl="sibTrans1D1" presStyleIdx="4" presStyleCnt="5"/>
      <dgm:spPr/>
    </dgm:pt>
    <dgm:pt modelId="{1E9029C3-FEED-6E4A-BEDB-DCC8B0D7445C}" type="pres">
      <dgm:prSet presAssocID="{90D5B75C-C1CB-40CC-BEFE-11B01B28E8D2}" presName="node" presStyleLbl="node1" presStyleIdx="5" presStyleCnt="6">
        <dgm:presLayoutVars>
          <dgm:bulletEnabled val="1"/>
        </dgm:presLayoutVars>
      </dgm:prSet>
      <dgm:spPr/>
    </dgm:pt>
  </dgm:ptLst>
  <dgm:cxnLst>
    <dgm:cxn modelId="{50D3BC05-3F9E-C040-B4E3-844EED808066}" type="presOf" srcId="{CBB39612-0594-4A69-A25A-5E93677486AD}" destId="{7F22126D-E7DB-8249-B498-88EC626593D2}" srcOrd="0" destOrd="0" presId="urn:microsoft.com/office/officeart/2016/7/layout/RepeatingBendingProcessNew"/>
    <dgm:cxn modelId="{D677A70A-2A61-45F7-92AB-CB01F429DCBF}" srcId="{E4CF5296-3819-4D7A-9593-50703D28A874}" destId="{571B5CED-C1F3-42B9-B745-E4BDEE15E620}" srcOrd="1" destOrd="0" parTransId="{94E79987-4CCB-4CFF-88E4-C91DF8783670}" sibTransId="{752C3989-5A67-45C0-8C41-6D7F2AAADAA2}"/>
    <dgm:cxn modelId="{566DCD12-1501-4641-B641-5E2A0079A550}" type="presOf" srcId="{79966338-8F84-444D-869A-455811932C97}" destId="{257B049C-CF39-C942-A52A-D5A3A20F97B4}" srcOrd="0" destOrd="0" presId="urn:microsoft.com/office/officeart/2016/7/layout/RepeatingBendingProcessNew"/>
    <dgm:cxn modelId="{1BD9C91C-2B5A-4C59-AFF7-C09C4F3AA518}" srcId="{E4CF5296-3819-4D7A-9593-50703D28A874}" destId="{79966338-8F84-444D-869A-455811932C97}" srcOrd="0" destOrd="0" parTransId="{00319640-2325-4EB9-808E-1222C133116C}" sibTransId="{9E579F94-5533-43B9-AF8E-AE5508689E7F}"/>
    <dgm:cxn modelId="{36781E32-CE62-424C-BB69-5A470519A02B}" type="presOf" srcId="{23DACF82-A85E-4593-8F9E-7198E4DFF89A}" destId="{B91ED5F0-E698-884D-B607-39C986009213}" srcOrd="0" destOrd="0" presId="urn:microsoft.com/office/officeart/2016/7/layout/RepeatingBendingProcessNew"/>
    <dgm:cxn modelId="{DC87C25C-AAD8-654B-AD74-B1609E2B3AD1}" type="presOf" srcId="{9E579F94-5533-43B9-AF8E-AE5508689E7F}" destId="{B1D5292F-0C98-1F4D-91CE-8C6F6E9652EB}" srcOrd="1" destOrd="0" presId="urn:microsoft.com/office/officeart/2016/7/layout/RepeatingBendingProcessNew"/>
    <dgm:cxn modelId="{05DF3A43-0458-47F9-9DFC-97714ECD4137}" srcId="{E4CF5296-3819-4D7A-9593-50703D28A874}" destId="{CBB39612-0594-4A69-A25A-5E93677486AD}" srcOrd="2" destOrd="0" parTransId="{58F81445-C158-4244-BFAF-4FE308B62921}" sibTransId="{377864A0-CFCC-49A6-B807-5C8475EDB15D}"/>
    <dgm:cxn modelId="{AB324064-D953-8F41-97A0-6F32D556E548}" type="presOf" srcId="{2877F160-1AFE-4836-BF32-BDCBE3511DAF}" destId="{DA623432-2D71-B642-AA32-6996930580F1}" srcOrd="1" destOrd="0" presId="urn:microsoft.com/office/officeart/2016/7/layout/RepeatingBendingProcessNew"/>
    <dgm:cxn modelId="{DC5C6765-F82A-1148-BE09-1B6700873242}" type="presOf" srcId="{0E058D94-B5A7-488D-884B-67D5BCEA6183}" destId="{01243801-F580-2848-A16A-FE27A772DB1F}" srcOrd="0" destOrd="0" presId="urn:microsoft.com/office/officeart/2016/7/layout/RepeatingBendingProcessNew"/>
    <dgm:cxn modelId="{C976BB49-29BF-BC44-A6E4-843E19950DC1}" type="presOf" srcId="{E4CF5296-3819-4D7A-9593-50703D28A874}" destId="{89C2C4E3-2892-024F-9FB5-30E9009FC655}" srcOrd="0" destOrd="0" presId="urn:microsoft.com/office/officeart/2016/7/layout/RepeatingBendingProcessNew"/>
    <dgm:cxn modelId="{C0B79C4C-46CA-5246-8FD4-26EDBD8EB0AF}" type="presOf" srcId="{9E579F94-5533-43B9-AF8E-AE5508689E7F}" destId="{D0768217-9681-2746-9BE5-930501AF8378}" srcOrd="0" destOrd="0" presId="urn:microsoft.com/office/officeart/2016/7/layout/RepeatingBendingProcessNew"/>
    <dgm:cxn modelId="{0B4D6C76-5CF4-460A-ACE6-44EED41589FC}" srcId="{E4CF5296-3819-4D7A-9593-50703D28A874}" destId="{23DACF82-A85E-4593-8F9E-7198E4DFF89A}" srcOrd="3" destOrd="0" parTransId="{3F1F4DB8-55E3-4553-81DE-15796F16EDE6}" sibTransId="{0E058D94-B5A7-488D-884B-67D5BCEA6183}"/>
    <dgm:cxn modelId="{FEED7456-8260-6441-B7A0-8BE1AA6ABCDE}" type="presOf" srcId="{0E058D94-B5A7-488D-884B-67D5BCEA6183}" destId="{3F0A437B-A7A9-614F-BB7C-D9EBFA7235C4}" srcOrd="1" destOrd="0" presId="urn:microsoft.com/office/officeart/2016/7/layout/RepeatingBendingProcessNew"/>
    <dgm:cxn modelId="{0E55E879-4CED-9F43-A32D-2C1450F9830D}" type="presOf" srcId="{571B5CED-C1F3-42B9-B745-E4BDEE15E620}" destId="{C9E02061-F035-7646-89A6-7B2A6A72162B}" srcOrd="0" destOrd="0" presId="urn:microsoft.com/office/officeart/2016/7/layout/RepeatingBendingProcessNew"/>
    <dgm:cxn modelId="{7ED6B981-B58B-427E-B72E-535DD418E874}" srcId="{E4CF5296-3819-4D7A-9593-50703D28A874}" destId="{7A9FCD10-E2FD-42C1-B479-0A4D522897B8}" srcOrd="4" destOrd="0" parTransId="{0D496A55-40F4-48CE-B4D1-087B1952F638}" sibTransId="{2877F160-1AFE-4836-BF32-BDCBE3511DAF}"/>
    <dgm:cxn modelId="{5A38D187-194E-2140-9C29-44BE206B874F}" type="presOf" srcId="{90D5B75C-C1CB-40CC-BEFE-11B01B28E8D2}" destId="{1E9029C3-FEED-6E4A-BEDB-DCC8B0D7445C}" srcOrd="0" destOrd="0" presId="urn:microsoft.com/office/officeart/2016/7/layout/RepeatingBendingProcessNew"/>
    <dgm:cxn modelId="{6E4BF787-9400-435A-BC01-9AD53F22DDE6}" srcId="{E4CF5296-3819-4D7A-9593-50703D28A874}" destId="{90D5B75C-C1CB-40CC-BEFE-11B01B28E8D2}" srcOrd="5" destOrd="0" parTransId="{A6623B3B-3669-4049-8C29-31EE9144577F}" sibTransId="{5E33B4EC-BA68-4D76-96DC-2834630067B2}"/>
    <dgm:cxn modelId="{32761A88-5F28-2E41-A537-B9822EAEB3C8}" type="presOf" srcId="{752C3989-5A67-45C0-8C41-6D7F2AAADAA2}" destId="{5CD611F1-040D-F04F-8D0A-BDBDCC828CFC}" srcOrd="0" destOrd="0" presId="urn:microsoft.com/office/officeart/2016/7/layout/RepeatingBendingProcessNew"/>
    <dgm:cxn modelId="{8536DC96-C02E-2C4B-9C8B-3FE132760DA7}" type="presOf" srcId="{752C3989-5A67-45C0-8C41-6D7F2AAADAA2}" destId="{183760D0-140C-8F47-BABD-EF63D9460936}" srcOrd="1" destOrd="0" presId="urn:microsoft.com/office/officeart/2016/7/layout/RepeatingBendingProcessNew"/>
    <dgm:cxn modelId="{92DB409C-AA20-1C45-9E7B-FD4223B71C4B}" type="presOf" srcId="{377864A0-CFCC-49A6-B807-5C8475EDB15D}" destId="{6EC0B5EE-59EF-C845-8B67-D089FA9B0CD7}" srcOrd="1" destOrd="0" presId="urn:microsoft.com/office/officeart/2016/7/layout/RepeatingBendingProcessNew"/>
    <dgm:cxn modelId="{9F402AB3-3FF1-4549-90AC-7807B4420638}" type="presOf" srcId="{377864A0-CFCC-49A6-B807-5C8475EDB15D}" destId="{75CA3A43-6E2A-E44A-9528-DF75336C9258}" srcOrd="0" destOrd="0" presId="urn:microsoft.com/office/officeart/2016/7/layout/RepeatingBendingProcessNew"/>
    <dgm:cxn modelId="{C42D0EC1-32E0-914C-8D0A-7A8F71745762}" type="presOf" srcId="{2877F160-1AFE-4836-BF32-BDCBE3511DAF}" destId="{09BA0760-C64C-5F4F-85DF-9BBF448627CF}" srcOrd="0" destOrd="0" presId="urn:microsoft.com/office/officeart/2016/7/layout/RepeatingBendingProcessNew"/>
    <dgm:cxn modelId="{9B8B20FC-D552-1846-957C-9610815BEC8D}" type="presOf" srcId="{7A9FCD10-E2FD-42C1-B479-0A4D522897B8}" destId="{7E9BDE67-E16C-6249-BCA7-EE1281D55451}" srcOrd="0" destOrd="0" presId="urn:microsoft.com/office/officeart/2016/7/layout/RepeatingBendingProcessNew"/>
    <dgm:cxn modelId="{ED27FD06-14A9-DB45-B9AF-91E387330CD2}" type="presParOf" srcId="{89C2C4E3-2892-024F-9FB5-30E9009FC655}" destId="{257B049C-CF39-C942-A52A-D5A3A20F97B4}" srcOrd="0" destOrd="0" presId="urn:microsoft.com/office/officeart/2016/7/layout/RepeatingBendingProcessNew"/>
    <dgm:cxn modelId="{1D42366C-88DC-5E42-9C65-DB24D0B2CDE5}" type="presParOf" srcId="{89C2C4E3-2892-024F-9FB5-30E9009FC655}" destId="{D0768217-9681-2746-9BE5-930501AF8378}" srcOrd="1" destOrd="0" presId="urn:microsoft.com/office/officeart/2016/7/layout/RepeatingBendingProcessNew"/>
    <dgm:cxn modelId="{157A661A-889A-8C44-B819-82EB195DAF65}" type="presParOf" srcId="{D0768217-9681-2746-9BE5-930501AF8378}" destId="{B1D5292F-0C98-1F4D-91CE-8C6F6E9652EB}" srcOrd="0" destOrd="0" presId="urn:microsoft.com/office/officeart/2016/7/layout/RepeatingBendingProcessNew"/>
    <dgm:cxn modelId="{04283470-8330-044C-B9B6-33D889B71EE4}" type="presParOf" srcId="{89C2C4E3-2892-024F-9FB5-30E9009FC655}" destId="{C9E02061-F035-7646-89A6-7B2A6A72162B}" srcOrd="2" destOrd="0" presId="urn:microsoft.com/office/officeart/2016/7/layout/RepeatingBendingProcessNew"/>
    <dgm:cxn modelId="{402E1B41-E12C-C441-82DF-7C59AAD9C02B}" type="presParOf" srcId="{89C2C4E3-2892-024F-9FB5-30E9009FC655}" destId="{5CD611F1-040D-F04F-8D0A-BDBDCC828CFC}" srcOrd="3" destOrd="0" presId="urn:microsoft.com/office/officeart/2016/7/layout/RepeatingBendingProcessNew"/>
    <dgm:cxn modelId="{60DB1C73-5B1C-A442-95E3-ABFB6CF92C62}" type="presParOf" srcId="{5CD611F1-040D-F04F-8D0A-BDBDCC828CFC}" destId="{183760D0-140C-8F47-BABD-EF63D9460936}" srcOrd="0" destOrd="0" presId="urn:microsoft.com/office/officeart/2016/7/layout/RepeatingBendingProcessNew"/>
    <dgm:cxn modelId="{6D16380B-0457-214F-B58A-339C3A8A37DD}" type="presParOf" srcId="{89C2C4E3-2892-024F-9FB5-30E9009FC655}" destId="{7F22126D-E7DB-8249-B498-88EC626593D2}" srcOrd="4" destOrd="0" presId="urn:microsoft.com/office/officeart/2016/7/layout/RepeatingBendingProcessNew"/>
    <dgm:cxn modelId="{74B7BE11-36D3-204B-A491-588C6AE7E543}" type="presParOf" srcId="{89C2C4E3-2892-024F-9FB5-30E9009FC655}" destId="{75CA3A43-6E2A-E44A-9528-DF75336C9258}" srcOrd="5" destOrd="0" presId="urn:microsoft.com/office/officeart/2016/7/layout/RepeatingBendingProcessNew"/>
    <dgm:cxn modelId="{9700598A-11B0-4142-901F-1C1CB921B72C}" type="presParOf" srcId="{75CA3A43-6E2A-E44A-9528-DF75336C9258}" destId="{6EC0B5EE-59EF-C845-8B67-D089FA9B0CD7}" srcOrd="0" destOrd="0" presId="urn:microsoft.com/office/officeart/2016/7/layout/RepeatingBendingProcessNew"/>
    <dgm:cxn modelId="{CD03A4C6-F160-C446-B738-294EB6A49CC4}" type="presParOf" srcId="{89C2C4E3-2892-024F-9FB5-30E9009FC655}" destId="{B91ED5F0-E698-884D-B607-39C986009213}" srcOrd="6" destOrd="0" presId="urn:microsoft.com/office/officeart/2016/7/layout/RepeatingBendingProcessNew"/>
    <dgm:cxn modelId="{032A366C-516B-BB47-8BB7-31CB3EE51534}" type="presParOf" srcId="{89C2C4E3-2892-024F-9FB5-30E9009FC655}" destId="{01243801-F580-2848-A16A-FE27A772DB1F}" srcOrd="7" destOrd="0" presId="urn:microsoft.com/office/officeart/2016/7/layout/RepeatingBendingProcessNew"/>
    <dgm:cxn modelId="{75000ACD-E64C-034C-A19F-D0B7FE4167B9}" type="presParOf" srcId="{01243801-F580-2848-A16A-FE27A772DB1F}" destId="{3F0A437B-A7A9-614F-BB7C-D9EBFA7235C4}" srcOrd="0" destOrd="0" presId="urn:microsoft.com/office/officeart/2016/7/layout/RepeatingBendingProcessNew"/>
    <dgm:cxn modelId="{D8D6DED1-D4EE-0D4B-8261-B50EE60CE20E}" type="presParOf" srcId="{89C2C4E3-2892-024F-9FB5-30E9009FC655}" destId="{7E9BDE67-E16C-6249-BCA7-EE1281D55451}" srcOrd="8" destOrd="0" presId="urn:microsoft.com/office/officeart/2016/7/layout/RepeatingBendingProcessNew"/>
    <dgm:cxn modelId="{A26758F6-F0A3-0643-B740-1DACB78EE7C0}" type="presParOf" srcId="{89C2C4E3-2892-024F-9FB5-30E9009FC655}" destId="{09BA0760-C64C-5F4F-85DF-9BBF448627CF}" srcOrd="9" destOrd="0" presId="urn:microsoft.com/office/officeart/2016/7/layout/RepeatingBendingProcessNew"/>
    <dgm:cxn modelId="{599D2BE8-AC4E-AC43-948E-78815DC3524E}" type="presParOf" srcId="{09BA0760-C64C-5F4F-85DF-9BBF448627CF}" destId="{DA623432-2D71-B642-AA32-6996930580F1}" srcOrd="0" destOrd="0" presId="urn:microsoft.com/office/officeart/2016/7/layout/RepeatingBendingProcessNew"/>
    <dgm:cxn modelId="{6B4E661B-A382-834A-83E7-25B65ECE4ABF}" type="presParOf" srcId="{89C2C4E3-2892-024F-9FB5-30E9009FC655}" destId="{1E9029C3-FEED-6E4A-BEDB-DCC8B0D7445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E5BCDB-6C86-4060-9257-124E833348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84B04F-BA95-4B14-91BE-A6D1E15DF697}">
      <dgm:prSet/>
      <dgm:spPr/>
      <dgm:t>
        <a:bodyPr/>
        <a:lstStyle/>
        <a:p>
          <a:pPr>
            <a:lnSpc>
              <a:spcPct val="100000"/>
            </a:lnSpc>
          </a:pPr>
          <a:r>
            <a:rPr lang="en-GB" dirty="0"/>
            <a:t>Why are we here?</a:t>
          </a:r>
        </a:p>
        <a:p>
          <a:pPr>
            <a:lnSpc>
              <a:spcPct val="100000"/>
            </a:lnSpc>
          </a:pPr>
          <a:r>
            <a:rPr lang="en-GB" dirty="0"/>
            <a:t>Aim of the course </a:t>
          </a:r>
          <a:endParaRPr lang="en-US" dirty="0"/>
        </a:p>
      </dgm:t>
    </dgm:pt>
    <dgm:pt modelId="{F3E1DB7E-65C4-471A-A7D9-15F70E382137}" type="parTrans" cxnId="{FD7D54AB-AB36-4E8E-BCE3-9D1DEDD19243}">
      <dgm:prSet/>
      <dgm:spPr/>
      <dgm:t>
        <a:bodyPr/>
        <a:lstStyle/>
        <a:p>
          <a:endParaRPr lang="en-US"/>
        </a:p>
      </dgm:t>
    </dgm:pt>
    <dgm:pt modelId="{EDA77EC8-2070-4443-940B-41CFC2E8D934}" type="sibTrans" cxnId="{FD7D54AB-AB36-4E8E-BCE3-9D1DEDD19243}">
      <dgm:prSet/>
      <dgm:spPr/>
      <dgm:t>
        <a:bodyPr/>
        <a:lstStyle/>
        <a:p>
          <a:endParaRPr lang="en-US"/>
        </a:p>
      </dgm:t>
    </dgm:pt>
    <dgm:pt modelId="{01DB2719-C6B5-49EF-BB56-CA26F4CC6094}">
      <dgm:prSet/>
      <dgm:spPr/>
      <dgm:t>
        <a:bodyPr/>
        <a:lstStyle/>
        <a:p>
          <a:pPr>
            <a:lnSpc>
              <a:spcPct val="100000"/>
            </a:lnSpc>
          </a:pPr>
          <a:r>
            <a:rPr lang="en-GB" dirty="0"/>
            <a:t>Where do we stand?</a:t>
          </a:r>
          <a:br>
            <a:rPr lang="en-GB" dirty="0"/>
          </a:br>
          <a:r>
            <a:rPr lang="en-GB" i="1" dirty="0"/>
            <a:t>Achmea </a:t>
          </a:r>
          <a:r>
            <a:rPr lang="en-GB" i="0" dirty="0"/>
            <a:t>and the end of </a:t>
          </a:r>
          <a:r>
            <a:rPr lang="en-GB" dirty="0"/>
            <a:t>international investment law protection in the context of intra-EU investment</a:t>
          </a:r>
          <a:endParaRPr lang="en-US" dirty="0"/>
        </a:p>
      </dgm:t>
    </dgm:pt>
    <dgm:pt modelId="{69F5F4B0-3F55-4407-A457-5E95FB52A6D9}" type="parTrans" cxnId="{8C944400-7B63-4DAF-805E-E942108E7892}">
      <dgm:prSet/>
      <dgm:spPr/>
      <dgm:t>
        <a:bodyPr/>
        <a:lstStyle/>
        <a:p>
          <a:endParaRPr lang="en-US"/>
        </a:p>
      </dgm:t>
    </dgm:pt>
    <dgm:pt modelId="{4C9A0B1A-39D5-477F-B515-451D3F3B0C3D}" type="sibTrans" cxnId="{8C944400-7B63-4DAF-805E-E942108E7892}">
      <dgm:prSet/>
      <dgm:spPr/>
      <dgm:t>
        <a:bodyPr/>
        <a:lstStyle/>
        <a:p>
          <a:endParaRPr lang="en-US"/>
        </a:p>
      </dgm:t>
    </dgm:pt>
    <dgm:pt modelId="{113B62B6-217A-F14F-94A0-5EB9CB641E07}">
      <dgm:prSet/>
      <dgm:spPr/>
      <dgm:t>
        <a:bodyPr/>
        <a:lstStyle/>
        <a:p>
          <a:pPr>
            <a:lnSpc>
              <a:spcPct val="100000"/>
            </a:lnSpc>
          </a:pPr>
          <a:r>
            <a:rPr lang="en-GB" dirty="0"/>
            <a:t>What </a:t>
          </a:r>
          <a:r>
            <a:rPr lang="en-GB" i="1" dirty="0"/>
            <a:t>used </a:t>
          </a:r>
          <a:r>
            <a:rPr lang="en-GB" i="0" dirty="0"/>
            <a:t>to be an investment claim?</a:t>
          </a:r>
        </a:p>
        <a:p>
          <a:pPr>
            <a:lnSpc>
              <a:spcPct val="100000"/>
            </a:lnSpc>
          </a:pPr>
          <a:r>
            <a:rPr lang="en-GB" dirty="0"/>
            <a:t>A look to the past: International Investment Law</a:t>
          </a:r>
        </a:p>
      </dgm:t>
    </dgm:pt>
    <dgm:pt modelId="{D58F14DD-BEFD-AD4B-BB84-84F57570F68B}" type="parTrans" cxnId="{2D39F037-5B96-F845-921A-F09BA01173E9}">
      <dgm:prSet/>
      <dgm:spPr/>
      <dgm:t>
        <a:bodyPr/>
        <a:lstStyle/>
        <a:p>
          <a:endParaRPr lang="en-GB"/>
        </a:p>
      </dgm:t>
    </dgm:pt>
    <dgm:pt modelId="{0C3D74E4-10D4-5C47-A7D9-50BBF25344DC}" type="sibTrans" cxnId="{2D39F037-5B96-F845-921A-F09BA01173E9}">
      <dgm:prSet/>
      <dgm:spPr/>
      <dgm:t>
        <a:bodyPr/>
        <a:lstStyle/>
        <a:p>
          <a:endParaRPr lang="en-GB"/>
        </a:p>
      </dgm:t>
    </dgm:pt>
    <dgm:pt modelId="{A5A277DD-5C63-CD4B-AD98-84B414527626}">
      <dgm:prSet/>
      <dgm:spPr/>
      <dgm:t>
        <a:bodyPr/>
        <a:lstStyle/>
        <a:p>
          <a:pPr>
            <a:lnSpc>
              <a:spcPct val="100000"/>
            </a:lnSpc>
          </a:pPr>
          <a:r>
            <a:rPr lang="en-GB" dirty="0"/>
            <a:t>How do claims brought by investors fit the EU legal framework?</a:t>
          </a:r>
        </a:p>
        <a:p>
          <a:pPr>
            <a:lnSpc>
              <a:spcPct val="100000"/>
            </a:lnSpc>
          </a:pPr>
          <a:r>
            <a:rPr lang="en-GB" dirty="0"/>
            <a:t>Definitions, Contested Measures, Investment Cycle</a:t>
          </a:r>
        </a:p>
      </dgm:t>
    </dgm:pt>
    <dgm:pt modelId="{20B296E2-E2B3-AD4B-AF22-615702FC3A09}" type="parTrans" cxnId="{BA0063C1-E1A1-D64E-B332-37E05A03ABC4}">
      <dgm:prSet/>
      <dgm:spPr/>
      <dgm:t>
        <a:bodyPr/>
        <a:lstStyle/>
        <a:p>
          <a:endParaRPr lang="en-GB"/>
        </a:p>
      </dgm:t>
    </dgm:pt>
    <dgm:pt modelId="{725FCB17-5ACA-F746-8231-5787023D15EF}" type="sibTrans" cxnId="{BA0063C1-E1A1-D64E-B332-37E05A03ABC4}">
      <dgm:prSet/>
      <dgm:spPr/>
      <dgm:t>
        <a:bodyPr/>
        <a:lstStyle/>
        <a:p>
          <a:endParaRPr lang="en-GB"/>
        </a:p>
      </dgm:t>
    </dgm:pt>
    <dgm:pt modelId="{DC527F98-0FC9-4589-813A-93485A793824}" type="pres">
      <dgm:prSet presAssocID="{88E5BCDB-6C86-4060-9257-124E8333483D}" presName="root" presStyleCnt="0">
        <dgm:presLayoutVars>
          <dgm:dir/>
          <dgm:resizeHandles val="exact"/>
        </dgm:presLayoutVars>
      </dgm:prSet>
      <dgm:spPr/>
    </dgm:pt>
    <dgm:pt modelId="{6F28B023-D7CC-4913-AAB8-4CB817865C59}" type="pres">
      <dgm:prSet presAssocID="{4984B04F-BA95-4B14-91BE-A6D1E15DF697}" presName="compNode" presStyleCnt="0"/>
      <dgm:spPr/>
    </dgm:pt>
    <dgm:pt modelId="{44616554-6AD0-4AB7-BD23-1D23EF328D77}" type="pres">
      <dgm:prSet presAssocID="{4984B04F-BA95-4B14-91BE-A6D1E15DF697}" presName="bgRect" presStyleLbl="bgShp" presStyleIdx="0" presStyleCnt="4"/>
      <dgm:spPr>
        <a:solidFill>
          <a:schemeClr val="accent4"/>
        </a:solidFill>
      </dgm:spPr>
    </dgm:pt>
    <dgm:pt modelId="{548CD716-D839-4EDB-879E-01B557601918}" type="pres">
      <dgm:prSet presAssocID="{4984B04F-BA95-4B14-91BE-A6D1E15DF6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80AF94F0-EE4F-4EB2-91BD-7EBCC7C396A7}" type="pres">
      <dgm:prSet presAssocID="{4984B04F-BA95-4B14-91BE-A6D1E15DF697}" presName="spaceRect" presStyleCnt="0"/>
      <dgm:spPr/>
    </dgm:pt>
    <dgm:pt modelId="{3F04B274-7659-476E-AE23-9639E956353D}" type="pres">
      <dgm:prSet presAssocID="{4984B04F-BA95-4B14-91BE-A6D1E15DF697}" presName="parTx" presStyleLbl="revTx" presStyleIdx="0" presStyleCnt="4">
        <dgm:presLayoutVars>
          <dgm:chMax val="0"/>
          <dgm:chPref val="0"/>
        </dgm:presLayoutVars>
      </dgm:prSet>
      <dgm:spPr/>
    </dgm:pt>
    <dgm:pt modelId="{8AA7CC42-CA2F-41B7-87D2-CB8B3681C946}" type="pres">
      <dgm:prSet presAssocID="{EDA77EC8-2070-4443-940B-41CFC2E8D934}" presName="sibTrans" presStyleCnt="0"/>
      <dgm:spPr/>
    </dgm:pt>
    <dgm:pt modelId="{63E79957-6D1C-724E-A2C7-8560AC0DD28D}" type="pres">
      <dgm:prSet presAssocID="{113B62B6-217A-F14F-94A0-5EB9CB641E07}" presName="compNode" presStyleCnt="0"/>
      <dgm:spPr/>
    </dgm:pt>
    <dgm:pt modelId="{05EFB66C-18B7-3F4C-BCC9-A7A09448717E}" type="pres">
      <dgm:prSet presAssocID="{113B62B6-217A-F14F-94A0-5EB9CB641E07}" presName="bgRect" presStyleLbl="bgShp" presStyleIdx="1" presStyleCnt="4" custLinFactNeighborX="-1000" custLinFactNeighborY="1496"/>
      <dgm:spPr>
        <a:solidFill>
          <a:schemeClr val="accent4"/>
        </a:solidFill>
      </dgm:spPr>
    </dgm:pt>
    <dgm:pt modelId="{07C0D296-3545-CD4B-B811-99286E75F2A8}" type="pres">
      <dgm:prSet presAssocID="{113B62B6-217A-F14F-94A0-5EB9CB641E0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urglass Full with solid fill"/>
        </a:ext>
      </dgm:extLst>
    </dgm:pt>
    <dgm:pt modelId="{21BF0731-11E6-CD4E-82E7-7C81D7701BC8}" type="pres">
      <dgm:prSet presAssocID="{113B62B6-217A-F14F-94A0-5EB9CB641E07}" presName="spaceRect" presStyleCnt="0"/>
      <dgm:spPr/>
    </dgm:pt>
    <dgm:pt modelId="{027105A1-3A41-3641-AA3E-EAA09AABA30C}" type="pres">
      <dgm:prSet presAssocID="{113B62B6-217A-F14F-94A0-5EB9CB641E07}" presName="parTx" presStyleLbl="revTx" presStyleIdx="1" presStyleCnt="4">
        <dgm:presLayoutVars>
          <dgm:chMax val="0"/>
          <dgm:chPref val="0"/>
        </dgm:presLayoutVars>
      </dgm:prSet>
      <dgm:spPr/>
    </dgm:pt>
    <dgm:pt modelId="{2DA12F48-BDEF-E242-AE8B-4A3626E1E2FF}" type="pres">
      <dgm:prSet presAssocID="{0C3D74E4-10D4-5C47-A7D9-50BBF25344DC}" presName="sibTrans" presStyleCnt="0"/>
      <dgm:spPr/>
    </dgm:pt>
    <dgm:pt modelId="{F7CD7F07-5E4B-49CC-BE54-E10F46D1E4F4}" type="pres">
      <dgm:prSet presAssocID="{01DB2719-C6B5-49EF-BB56-CA26F4CC6094}" presName="compNode" presStyleCnt="0"/>
      <dgm:spPr/>
    </dgm:pt>
    <dgm:pt modelId="{1BDC125F-FC96-4C28-8715-1F177815BD11}" type="pres">
      <dgm:prSet presAssocID="{01DB2719-C6B5-49EF-BB56-CA26F4CC6094}" presName="bgRect" presStyleLbl="bgShp" presStyleIdx="2" presStyleCnt="4"/>
      <dgm:spPr>
        <a:solidFill>
          <a:schemeClr val="accent4"/>
        </a:solidFill>
      </dgm:spPr>
    </dgm:pt>
    <dgm:pt modelId="{AB2E4E11-C6AC-427F-BB46-E54A639DAFBA}" type="pres">
      <dgm:prSet presAssocID="{01DB2719-C6B5-49EF-BB56-CA26F4CC60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65C337E-4D0C-4421-88B0-0769EA39526C}" type="pres">
      <dgm:prSet presAssocID="{01DB2719-C6B5-49EF-BB56-CA26F4CC6094}" presName="spaceRect" presStyleCnt="0"/>
      <dgm:spPr/>
    </dgm:pt>
    <dgm:pt modelId="{6A045B0E-197C-4957-BFAC-3A826C766B89}" type="pres">
      <dgm:prSet presAssocID="{01DB2719-C6B5-49EF-BB56-CA26F4CC6094}" presName="parTx" presStyleLbl="revTx" presStyleIdx="2" presStyleCnt="4" custScaleX="103180">
        <dgm:presLayoutVars>
          <dgm:chMax val="0"/>
          <dgm:chPref val="0"/>
        </dgm:presLayoutVars>
      </dgm:prSet>
      <dgm:spPr/>
    </dgm:pt>
    <dgm:pt modelId="{48A0E167-5ADA-4330-A401-688DF76CB666}" type="pres">
      <dgm:prSet presAssocID="{4C9A0B1A-39D5-477F-B515-451D3F3B0C3D}" presName="sibTrans" presStyleCnt="0"/>
      <dgm:spPr/>
    </dgm:pt>
    <dgm:pt modelId="{B782EBE9-D84C-3C4C-B1D8-152B4512B316}" type="pres">
      <dgm:prSet presAssocID="{A5A277DD-5C63-CD4B-AD98-84B414527626}" presName="compNode" presStyleCnt="0"/>
      <dgm:spPr/>
    </dgm:pt>
    <dgm:pt modelId="{D29433F6-002B-1B4D-B950-ECE243EFD441}" type="pres">
      <dgm:prSet presAssocID="{A5A277DD-5C63-CD4B-AD98-84B414527626}" presName="bgRect" presStyleLbl="bgShp" presStyleIdx="3" presStyleCnt="4"/>
      <dgm:spPr>
        <a:solidFill>
          <a:schemeClr val="accent4"/>
        </a:solidFill>
      </dgm:spPr>
    </dgm:pt>
    <dgm:pt modelId="{19A39B7A-8160-C746-9530-80FD17BBAE61}" type="pres">
      <dgm:prSet presAssocID="{A5A277DD-5C63-CD4B-AD98-84B41452762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uzzle pieces with solid fill"/>
        </a:ext>
      </dgm:extLst>
    </dgm:pt>
    <dgm:pt modelId="{838A957B-2D73-3F41-9045-3FAC7E4ECAE8}" type="pres">
      <dgm:prSet presAssocID="{A5A277DD-5C63-CD4B-AD98-84B414527626}" presName="spaceRect" presStyleCnt="0"/>
      <dgm:spPr/>
    </dgm:pt>
    <dgm:pt modelId="{2F5BF274-99A3-704E-BEC3-AEDB32663A7B}" type="pres">
      <dgm:prSet presAssocID="{A5A277DD-5C63-CD4B-AD98-84B414527626}" presName="parTx" presStyleLbl="revTx" presStyleIdx="3" presStyleCnt="4">
        <dgm:presLayoutVars>
          <dgm:chMax val="0"/>
          <dgm:chPref val="0"/>
        </dgm:presLayoutVars>
      </dgm:prSet>
      <dgm:spPr/>
    </dgm:pt>
  </dgm:ptLst>
  <dgm:cxnLst>
    <dgm:cxn modelId="{8C944400-7B63-4DAF-805E-E942108E7892}" srcId="{88E5BCDB-6C86-4060-9257-124E8333483D}" destId="{01DB2719-C6B5-49EF-BB56-CA26F4CC6094}" srcOrd="2" destOrd="0" parTransId="{69F5F4B0-3F55-4407-A457-5E95FB52A6D9}" sibTransId="{4C9A0B1A-39D5-477F-B515-451D3F3B0C3D}"/>
    <dgm:cxn modelId="{2D39F037-5B96-F845-921A-F09BA01173E9}" srcId="{88E5BCDB-6C86-4060-9257-124E8333483D}" destId="{113B62B6-217A-F14F-94A0-5EB9CB641E07}" srcOrd="1" destOrd="0" parTransId="{D58F14DD-BEFD-AD4B-BB84-84F57570F68B}" sibTransId="{0C3D74E4-10D4-5C47-A7D9-50BBF25344DC}"/>
    <dgm:cxn modelId="{599D2565-FA56-4887-B98D-6990A792F5C9}" type="presOf" srcId="{88E5BCDB-6C86-4060-9257-124E8333483D}" destId="{DC527F98-0FC9-4589-813A-93485A793824}" srcOrd="0" destOrd="0" presId="urn:microsoft.com/office/officeart/2018/2/layout/IconVerticalSolidList"/>
    <dgm:cxn modelId="{7E970268-5854-42C6-B3BE-71C6DD4D0089}" type="presOf" srcId="{4984B04F-BA95-4B14-91BE-A6D1E15DF697}" destId="{3F04B274-7659-476E-AE23-9639E956353D}" srcOrd="0" destOrd="0" presId="urn:microsoft.com/office/officeart/2018/2/layout/IconVerticalSolidList"/>
    <dgm:cxn modelId="{FA2A679A-2A72-914E-AC2C-418AC8303365}" type="presOf" srcId="{A5A277DD-5C63-CD4B-AD98-84B414527626}" destId="{2F5BF274-99A3-704E-BEC3-AEDB32663A7B}" srcOrd="0" destOrd="0" presId="urn:microsoft.com/office/officeart/2018/2/layout/IconVerticalSolidList"/>
    <dgm:cxn modelId="{FD7D54AB-AB36-4E8E-BCE3-9D1DEDD19243}" srcId="{88E5BCDB-6C86-4060-9257-124E8333483D}" destId="{4984B04F-BA95-4B14-91BE-A6D1E15DF697}" srcOrd="0" destOrd="0" parTransId="{F3E1DB7E-65C4-471A-A7D9-15F70E382137}" sibTransId="{EDA77EC8-2070-4443-940B-41CFC2E8D934}"/>
    <dgm:cxn modelId="{BA0063C1-E1A1-D64E-B332-37E05A03ABC4}" srcId="{88E5BCDB-6C86-4060-9257-124E8333483D}" destId="{A5A277DD-5C63-CD4B-AD98-84B414527626}" srcOrd="3" destOrd="0" parTransId="{20B296E2-E2B3-AD4B-AF22-615702FC3A09}" sibTransId="{725FCB17-5ACA-F746-8231-5787023D15EF}"/>
    <dgm:cxn modelId="{95C2E3DE-7423-8147-8A95-65DEEC8CA8F5}" type="presOf" srcId="{113B62B6-217A-F14F-94A0-5EB9CB641E07}" destId="{027105A1-3A41-3641-AA3E-EAA09AABA30C}" srcOrd="0" destOrd="0" presId="urn:microsoft.com/office/officeart/2018/2/layout/IconVerticalSolidList"/>
    <dgm:cxn modelId="{1208B4F3-285E-4423-8014-F08732C0FB0B}" type="presOf" srcId="{01DB2719-C6B5-49EF-BB56-CA26F4CC6094}" destId="{6A045B0E-197C-4957-BFAC-3A826C766B89}" srcOrd="0" destOrd="0" presId="urn:microsoft.com/office/officeart/2018/2/layout/IconVerticalSolidList"/>
    <dgm:cxn modelId="{147A31AE-2D83-4093-9849-D6E40A21EC20}" type="presParOf" srcId="{DC527F98-0FC9-4589-813A-93485A793824}" destId="{6F28B023-D7CC-4913-AAB8-4CB817865C59}" srcOrd="0" destOrd="0" presId="urn:microsoft.com/office/officeart/2018/2/layout/IconVerticalSolidList"/>
    <dgm:cxn modelId="{1BFA6AF6-3CC6-4BF1-91B0-44D854118E5B}" type="presParOf" srcId="{6F28B023-D7CC-4913-AAB8-4CB817865C59}" destId="{44616554-6AD0-4AB7-BD23-1D23EF328D77}" srcOrd="0" destOrd="0" presId="urn:microsoft.com/office/officeart/2018/2/layout/IconVerticalSolidList"/>
    <dgm:cxn modelId="{92EDEBC9-D547-4A70-AB72-04BD26B6714A}" type="presParOf" srcId="{6F28B023-D7CC-4913-AAB8-4CB817865C59}" destId="{548CD716-D839-4EDB-879E-01B557601918}" srcOrd="1" destOrd="0" presId="urn:microsoft.com/office/officeart/2018/2/layout/IconVerticalSolidList"/>
    <dgm:cxn modelId="{97184114-56DA-4B2C-977D-A6066CC8F48F}" type="presParOf" srcId="{6F28B023-D7CC-4913-AAB8-4CB817865C59}" destId="{80AF94F0-EE4F-4EB2-91BD-7EBCC7C396A7}" srcOrd="2" destOrd="0" presId="urn:microsoft.com/office/officeart/2018/2/layout/IconVerticalSolidList"/>
    <dgm:cxn modelId="{90F660B4-3B7C-44B2-8C1A-2955FB3385B2}" type="presParOf" srcId="{6F28B023-D7CC-4913-AAB8-4CB817865C59}" destId="{3F04B274-7659-476E-AE23-9639E956353D}" srcOrd="3" destOrd="0" presId="urn:microsoft.com/office/officeart/2018/2/layout/IconVerticalSolidList"/>
    <dgm:cxn modelId="{16DFD274-9A62-41A7-A9D3-0836716759F4}" type="presParOf" srcId="{DC527F98-0FC9-4589-813A-93485A793824}" destId="{8AA7CC42-CA2F-41B7-87D2-CB8B3681C946}" srcOrd="1" destOrd="0" presId="urn:microsoft.com/office/officeart/2018/2/layout/IconVerticalSolidList"/>
    <dgm:cxn modelId="{AB15ECB3-2669-2442-B229-819E4A2566F2}" type="presParOf" srcId="{DC527F98-0FC9-4589-813A-93485A793824}" destId="{63E79957-6D1C-724E-A2C7-8560AC0DD28D}" srcOrd="2" destOrd="0" presId="urn:microsoft.com/office/officeart/2018/2/layout/IconVerticalSolidList"/>
    <dgm:cxn modelId="{0FB0AF17-71F2-1D4B-BF03-D1608FE09EC1}" type="presParOf" srcId="{63E79957-6D1C-724E-A2C7-8560AC0DD28D}" destId="{05EFB66C-18B7-3F4C-BCC9-A7A09448717E}" srcOrd="0" destOrd="0" presId="urn:microsoft.com/office/officeart/2018/2/layout/IconVerticalSolidList"/>
    <dgm:cxn modelId="{C4AF860E-5392-6241-B9FD-D87FA4C48734}" type="presParOf" srcId="{63E79957-6D1C-724E-A2C7-8560AC0DD28D}" destId="{07C0D296-3545-CD4B-B811-99286E75F2A8}" srcOrd="1" destOrd="0" presId="urn:microsoft.com/office/officeart/2018/2/layout/IconVerticalSolidList"/>
    <dgm:cxn modelId="{026DEA25-8E71-E84A-BEEE-7F0A1D59694D}" type="presParOf" srcId="{63E79957-6D1C-724E-A2C7-8560AC0DD28D}" destId="{21BF0731-11E6-CD4E-82E7-7C81D7701BC8}" srcOrd="2" destOrd="0" presId="urn:microsoft.com/office/officeart/2018/2/layout/IconVerticalSolidList"/>
    <dgm:cxn modelId="{AA103FDE-DCA9-0747-9F0B-F58E9536FADF}" type="presParOf" srcId="{63E79957-6D1C-724E-A2C7-8560AC0DD28D}" destId="{027105A1-3A41-3641-AA3E-EAA09AABA30C}" srcOrd="3" destOrd="0" presId="urn:microsoft.com/office/officeart/2018/2/layout/IconVerticalSolidList"/>
    <dgm:cxn modelId="{627D1F7C-E3F6-064C-B6DE-130A56B5A672}" type="presParOf" srcId="{DC527F98-0FC9-4589-813A-93485A793824}" destId="{2DA12F48-BDEF-E242-AE8B-4A3626E1E2FF}" srcOrd="3" destOrd="0" presId="urn:microsoft.com/office/officeart/2018/2/layout/IconVerticalSolidList"/>
    <dgm:cxn modelId="{42985ADC-82E6-4E51-BC80-C47198C79ED5}" type="presParOf" srcId="{DC527F98-0FC9-4589-813A-93485A793824}" destId="{F7CD7F07-5E4B-49CC-BE54-E10F46D1E4F4}" srcOrd="4" destOrd="0" presId="urn:microsoft.com/office/officeart/2018/2/layout/IconVerticalSolidList"/>
    <dgm:cxn modelId="{9E8A4DBC-4EC9-4001-9347-C66B0AA73BFD}" type="presParOf" srcId="{F7CD7F07-5E4B-49CC-BE54-E10F46D1E4F4}" destId="{1BDC125F-FC96-4C28-8715-1F177815BD11}" srcOrd="0" destOrd="0" presId="urn:microsoft.com/office/officeart/2018/2/layout/IconVerticalSolidList"/>
    <dgm:cxn modelId="{930AD96E-89F2-4404-B4F9-93EA6A2C1A89}" type="presParOf" srcId="{F7CD7F07-5E4B-49CC-BE54-E10F46D1E4F4}" destId="{AB2E4E11-C6AC-427F-BB46-E54A639DAFBA}" srcOrd="1" destOrd="0" presId="urn:microsoft.com/office/officeart/2018/2/layout/IconVerticalSolidList"/>
    <dgm:cxn modelId="{92F5E72E-F8F0-4D3A-B907-0E2C4A4DA85E}" type="presParOf" srcId="{F7CD7F07-5E4B-49CC-BE54-E10F46D1E4F4}" destId="{465C337E-4D0C-4421-88B0-0769EA39526C}" srcOrd="2" destOrd="0" presId="urn:microsoft.com/office/officeart/2018/2/layout/IconVerticalSolidList"/>
    <dgm:cxn modelId="{ACD262B8-BE89-4E64-B9BE-F02281E22F74}" type="presParOf" srcId="{F7CD7F07-5E4B-49CC-BE54-E10F46D1E4F4}" destId="{6A045B0E-197C-4957-BFAC-3A826C766B89}" srcOrd="3" destOrd="0" presId="urn:microsoft.com/office/officeart/2018/2/layout/IconVerticalSolidList"/>
    <dgm:cxn modelId="{EEE9DF7C-AB3A-47DE-B260-F3D125B50CB7}" type="presParOf" srcId="{DC527F98-0FC9-4589-813A-93485A793824}" destId="{48A0E167-5ADA-4330-A401-688DF76CB666}" srcOrd="5" destOrd="0" presId="urn:microsoft.com/office/officeart/2018/2/layout/IconVerticalSolidList"/>
    <dgm:cxn modelId="{734AC5FD-C11C-BD43-94F5-949AA2A18163}" type="presParOf" srcId="{DC527F98-0FC9-4589-813A-93485A793824}" destId="{B782EBE9-D84C-3C4C-B1D8-152B4512B316}" srcOrd="6" destOrd="0" presId="urn:microsoft.com/office/officeart/2018/2/layout/IconVerticalSolidList"/>
    <dgm:cxn modelId="{75DCCA75-7335-FC49-8860-D95F39C6A344}" type="presParOf" srcId="{B782EBE9-D84C-3C4C-B1D8-152B4512B316}" destId="{D29433F6-002B-1B4D-B950-ECE243EFD441}" srcOrd="0" destOrd="0" presId="urn:microsoft.com/office/officeart/2018/2/layout/IconVerticalSolidList"/>
    <dgm:cxn modelId="{376BF826-6B4E-6949-99DF-9866B54ED628}" type="presParOf" srcId="{B782EBE9-D84C-3C4C-B1D8-152B4512B316}" destId="{19A39B7A-8160-C746-9530-80FD17BBAE61}" srcOrd="1" destOrd="0" presId="urn:microsoft.com/office/officeart/2018/2/layout/IconVerticalSolidList"/>
    <dgm:cxn modelId="{63653CAF-617D-E745-9E3B-722AFC138BE7}" type="presParOf" srcId="{B782EBE9-D84C-3C4C-B1D8-152B4512B316}" destId="{838A957B-2D73-3F41-9045-3FAC7E4ECAE8}" srcOrd="2" destOrd="0" presId="urn:microsoft.com/office/officeart/2018/2/layout/IconVerticalSolidList"/>
    <dgm:cxn modelId="{1A56AA1F-BAE9-F04C-B0EC-BEF413B0F98C}" type="presParOf" srcId="{B782EBE9-D84C-3C4C-B1D8-152B4512B316}" destId="{2F5BF274-99A3-704E-BEC3-AEDB32663A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EE918-E453-4845-99D0-4869460DF8C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DB3FC1BE-ED80-48A1-B6A6-D239C76C2EC5}">
      <dgm:prSet/>
      <dgm:spPr/>
      <dgm:t>
        <a:bodyPr/>
        <a:lstStyle/>
        <a:p>
          <a:r>
            <a:rPr lang="en-GB" dirty="0"/>
            <a:t>Pre-investment stage: access to the market </a:t>
          </a:r>
          <a:endParaRPr lang="en-US" dirty="0"/>
        </a:p>
      </dgm:t>
    </dgm:pt>
    <dgm:pt modelId="{204480AD-7C74-4624-801A-80D09EF0C120}" type="parTrans" cxnId="{9B69873A-ECC8-491F-B09A-48150622EDDF}">
      <dgm:prSet/>
      <dgm:spPr/>
      <dgm:t>
        <a:bodyPr/>
        <a:lstStyle/>
        <a:p>
          <a:endParaRPr lang="en-US"/>
        </a:p>
      </dgm:t>
    </dgm:pt>
    <dgm:pt modelId="{C7B473B6-DE1A-47A6-BB7A-761FC0F7475D}" type="sibTrans" cxnId="{9B69873A-ECC8-491F-B09A-48150622EDDF}">
      <dgm:prSet/>
      <dgm:spPr/>
      <dgm:t>
        <a:bodyPr/>
        <a:lstStyle/>
        <a:p>
          <a:endParaRPr lang="en-US"/>
        </a:p>
      </dgm:t>
    </dgm:pt>
    <dgm:pt modelId="{B81E5621-96EA-4523-8F97-591AC3C6F5E2}">
      <dgm:prSet/>
      <dgm:spPr/>
      <dgm:t>
        <a:bodyPr/>
        <a:lstStyle/>
        <a:p>
          <a:r>
            <a:rPr lang="en-GB" dirty="0"/>
            <a:t>Examples: participation in public tenders, obtaining approvals for the project</a:t>
          </a:r>
          <a:endParaRPr lang="en-US" dirty="0"/>
        </a:p>
      </dgm:t>
    </dgm:pt>
    <dgm:pt modelId="{C619C647-C517-44BC-87F6-2A5EF961C8B5}" type="parTrans" cxnId="{70527B70-5FE2-4098-82A8-6865F75CF091}">
      <dgm:prSet/>
      <dgm:spPr/>
      <dgm:t>
        <a:bodyPr/>
        <a:lstStyle/>
        <a:p>
          <a:endParaRPr lang="en-US"/>
        </a:p>
      </dgm:t>
    </dgm:pt>
    <dgm:pt modelId="{63434AE3-DD22-4892-B744-A3C8ECEA5F6F}" type="sibTrans" cxnId="{70527B70-5FE2-4098-82A8-6865F75CF091}">
      <dgm:prSet/>
      <dgm:spPr/>
      <dgm:t>
        <a:bodyPr/>
        <a:lstStyle/>
        <a:p>
          <a:endParaRPr lang="en-US"/>
        </a:p>
      </dgm:t>
    </dgm:pt>
    <dgm:pt modelId="{4FDBB49A-32FD-41CA-B338-964C374EA417}">
      <dgm:prSet/>
      <dgm:spPr/>
      <dgm:t>
        <a:bodyPr/>
        <a:lstStyle/>
        <a:p>
          <a:r>
            <a:rPr lang="en-US" dirty="0"/>
            <a:t>Development Stage</a:t>
          </a:r>
        </a:p>
      </dgm:t>
    </dgm:pt>
    <dgm:pt modelId="{E683CAE5-D097-4589-AAF2-7A9E5B9A0DFC}" type="parTrans" cxnId="{924A3AA0-F9EB-4A39-AE57-571DE4B5117A}">
      <dgm:prSet/>
      <dgm:spPr/>
      <dgm:t>
        <a:bodyPr/>
        <a:lstStyle/>
        <a:p>
          <a:endParaRPr lang="en-US"/>
        </a:p>
      </dgm:t>
    </dgm:pt>
    <dgm:pt modelId="{63E8EB78-DFF1-4230-814E-03BBBE1AD259}" type="sibTrans" cxnId="{924A3AA0-F9EB-4A39-AE57-571DE4B5117A}">
      <dgm:prSet/>
      <dgm:spPr/>
      <dgm:t>
        <a:bodyPr/>
        <a:lstStyle/>
        <a:p>
          <a:endParaRPr lang="en-US"/>
        </a:p>
      </dgm:t>
    </dgm:pt>
    <dgm:pt modelId="{F2A81799-0FB2-4066-8CB6-328F9C91111F}">
      <dgm:prSet/>
      <dgm:spPr/>
      <dgm:t>
        <a:bodyPr/>
        <a:lstStyle/>
        <a:p>
          <a:r>
            <a:rPr lang="en-US" dirty="0"/>
            <a:t>Operational Stage</a:t>
          </a:r>
        </a:p>
      </dgm:t>
    </dgm:pt>
    <dgm:pt modelId="{013756B9-413A-44B8-AA35-1C744A5AEC7C}" type="parTrans" cxnId="{68D680BE-424A-4657-BA6B-3768793B2219}">
      <dgm:prSet/>
      <dgm:spPr/>
      <dgm:t>
        <a:bodyPr/>
        <a:lstStyle/>
        <a:p>
          <a:endParaRPr lang="en-US"/>
        </a:p>
      </dgm:t>
    </dgm:pt>
    <dgm:pt modelId="{D12D3AD1-DCCB-453D-A4C9-CE5E05A0E50A}" type="sibTrans" cxnId="{68D680BE-424A-4657-BA6B-3768793B2219}">
      <dgm:prSet/>
      <dgm:spPr/>
      <dgm:t>
        <a:bodyPr/>
        <a:lstStyle/>
        <a:p>
          <a:endParaRPr lang="en-US"/>
        </a:p>
      </dgm:t>
    </dgm:pt>
    <dgm:pt modelId="{268EDD61-628C-4961-818E-AFCA2794A464}">
      <dgm:prSet/>
      <dgm:spPr/>
      <dgm:t>
        <a:bodyPr/>
        <a:lstStyle/>
        <a:p>
          <a:r>
            <a:rPr lang="en-US" dirty="0"/>
            <a:t>Exit or dissolution</a:t>
          </a:r>
        </a:p>
      </dgm:t>
    </dgm:pt>
    <dgm:pt modelId="{E63DAC1D-A0DE-4E09-B5F7-D2C0D721C2BC}" type="parTrans" cxnId="{DD39749E-61C7-465F-BF6B-4C7EF12B593C}">
      <dgm:prSet/>
      <dgm:spPr/>
      <dgm:t>
        <a:bodyPr/>
        <a:lstStyle/>
        <a:p>
          <a:endParaRPr lang="en-US"/>
        </a:p>
      </dgm:t>
    </dgm:pt>
    <dgm:pt modelId="{A32478D6-3573-4ED6-A266-9733989C4665}" type="sibTrans" cxnId="{DD39749E-61C7-465F-BF6B-4C7EF12B593C}">
      <dgm:prSet/>
      <dgm:spPr/>
      <dgm:t>
        <a:bodyPr/>
        <a:lstStyle/>
        <a:p>
          <a:endParaRPr lang="en-US"/>
        </a:p>
      </dgm:t>
    </dgm:pt>
    <dgm:pt modelId="{22B1B04A-107D-9C4F-99F5-4B88521F5009}">
      <dgm:prSet/>
      <dgm:spPr/>
      <dgm:t>
        <a:bodyPr/>
        <a:lstStyle/>
        <a:p>
          <a:r>
            <a:rPr lang="en-GB" dirty="0"/>
            <a:t>Example:</a:t>
          </a:r>
        </a:p>
        <a:p>
          <a:r>
            <a:rPr lang="en-GB" dirty="0"/>
            <a:t>Constructing a facility, control and maintaining of facilities</a:t>
          </a:r>
        </a:p>
      </dgm:t>
    </dgm:pt>
    <dgm:pt modelId="{E9848593-1CDD-5F45-B507-ED6807B9A3E8}" type="parTrans" cxnId="{232CD55B-F56B-8E44-927A-890E4D37FC1B}">
      <dgm:prSet/>
      <dgm:spPr/>
      <dgm:t>
        <a:bodyPr/>
        <a:lstStyle/>
        <a:p>
          <a:endParaRPr lang="en-GB"/>
        </a:p>
      </dgm:t>
    </dgm:pt>
    <dgm:pt modelId="{0346A19C-63C6-9943-8890-8D2CD32B62C7}" type="sibTrans" cxnId="{232CD55B-F56B-8E44-927A-890E4D37FC1B}">
      <dgm:prSet/>
      <dgm:spPr/>
      <dgm:t>
        <a:bodyPr/>
        <a:lstStyle/>
        <a:p>
          <a:endParaRPr lang="en-GB"/>
        </a:p>
      </dgm:t>
    </dgm:pt>
    <dgm:pt modelId="{BDE513C2-AD74-374A-9C1D-FB9EEC904C50}">
      <dgm:prSet/>
      <dgm:spPr/>
      <dgm:t>
        <a:bodyPr/>
        <a:lstStyle/>
        <a:p>
          <a:r>
            <a:rPr lang="en-GB" dirty="0"/>
            <a:t>Example:</a:t>
          </a:r>
        </a:p>
        <a:p>
          <a:r>
            <a:rPr lang="en-GB" dirty="0"/>
            <a:t>Producing goods, providing services, employment of staff</a:t>
          </a:r>
        </a:p>
      </dgm:t>
    </dgm:pt>
    <dgm:pt modelId="{A83E9169-4E0E-D041-A9CF-3912104E63A2}" type="parTrans" cxnId="{9DBD3225-4567-5040-B71D-6D57771933CE}">
      <dgm:prSet/>
      <dgm:spPr/>
      <dgm:t>
        <a:bodyPr/>
        <a:lstStyle/>
        <a:p>
          <a:endParaRPr lang="en-GB"/>
        </a:p>
      </dgm:t>
    </dgm:pt>
    <dgm:pt modelId="{20A37681-55A5-714A-89B0-90C69FF2B3F4}" type="sibTrans" cxnId="{9DBD3225-4567-5040-B71D-6D57771933CE}">
      <dgm:prSet/>
      <dgm:spPr/>
      <dgm:t>
        <a:bodyPr/>
        <a:lstStyle/>
        <a:p>
          <a:endParaRPr lang="en-GB"/>
        </a:p>
      </dgm:t>
    </dgm:pt>
    <dgm:pt modelId="{6A935B11-B0BD-4741-84AE-97E02009200F}">
      <dgm:prSet/>
      <dgm:spPr/>
      <dgm:t>
        <a:bodyPr/>
        <a:lstStyle/>
        <a:p>
          <a:r>
            <a:rPr lang="en-GB" dirty="0"/>
            <a:t>Example:</a:t>
          </a:r>
        </a:p>
        <a:p>
          <a:r>
            <a:rPr lang="en-GB" dirty="0"/>
            <a:t>Bankruptcy, sale of assets</a:t>
          </a:r>
        </a:p>
      </dgm:t>
    </dgm:pt>
    <dgm:pt modelId="{EA20159D-F7DF-1841-BF86-8EA77A199C5C}" type="parTrans" cxnId="{CF57D907-73BF-AF4F-8D83-62DAD4F7324D}">
      <dgm:prSet/>
      <dgm:spPr/>
      <dgm:t>
        <a:bodyPr/>
        <a:lstStyle/>
        <a:p>
          <a:endParaRPr lang="en-GB"/>
        </a:p>
      </dgm:t>
    </dgm:pt>
    <dgm:pt modelId="{39D6AB34-5C9A-0744-8BA4-73D8AFA3F387}" type="sibTrans" cxnId="{CF57D907-73BF-AF4F-8D83-62DAD4F7324D}">
      <dgm:prSet/>
      <dgm:spPr/>
      <dgm:t>
        <a:bodyPr/>
        <a:lstStyle/>
        <a:p>
          <a:endParaRPr lang="en-GB"/>
        </a:p>
      </dgm:t>
    </dgm:pt>
    <dgm:pt modelId="{C244CA2C-5456-B542-914A-86414E75004B}" type="pres">
      <dgm:prSet presAssocID="{E5DEE918-E453-4845-99D0-4869460DF8C7}" presName="hierChild1" presStyleCnt="0">
        <dgm:presLayoutVars>
          <dgm:chPref val="1"/>
          <dgm:dir/>
          <dgm:animOne val="branch"/>
          <dgm:animLvl val="lvl"/>
          <dgm:resizeHandles/>
        </dgm:presLayoutVars>
      </dgm:prSet>
      <dgm:spPr/>
    </dgm:pt>
    <dgm:pt modelId="{9EB6FC98-D534-4848-A0E8-33C3F544562C}" type="pres">
      <dgm:prSet presAssocID="{DB3FC1BE-ED80-48A1-B6A6-D239C76C2EC5}" presName="hierRoot1" presStyleCnt="0"/>
      <dgm:spPr/>
    </dgm:pt>
    <dgm:pt modelId="{C7CA88BB-398C-FD47-AB41-79E6A314F73C}" type="pres">
      <dgm:prSet presAssocID="{DB3FC1BE-ED80-48A1-B6A6-D239C76C2EC5}" presName="composite" presStyleCnt="0"/>
      <dgm:spPr/>
    </dgm:pt>
    <dgm:pt modelId="{98D419B3-5E71-B446-827D-6678E11B5293}" type="pres">
      <dgm:prSet presAssocID="{DB3FC1BE-ED80-48A1-B6A6-D239C76C2EC5}" presName="background" presStyleLbl="node0" presStyleIdx="0" presStyleCnt="4"/>
      <dgm:spPr/>
    </dgm:pt>
    <dgm:pt modelId="{6ECF81E6-2598-1E45-93C2-6F6E0CEAD4F2}" type="pres">
      <dgm:prSet presAssocID="{DB3FC1BE-ED80-48A1-B6A6-D239C76C2EC5}" presName="text" presStyleLbl="fgAcc0" presStyleIdx="0" presStyleCnt="4" custLinFactNeighborX="705" custLinFactNeighborY="3333">
        <dgm:presLayoutVars>
          <dgm:chPref val="3"/>
        </dgm:presLayoutVars>
      </dgm:prSet>
      <dgm:spPr/>
    </dgm:pt>
    <dgm:pt modelId="{2B7F4D53-4A32-BE48-941D-1627644816E2}" type="pres">
      <dgm:prSet presAssocID="{DB3FC1BE-ED80-48A1-B6A6-D239C76C2EC5}" presName="hierChild2" presStyleCnt="0"/>
      <dgm:spPr/>
    </dgm:pt>
    <dgm:pt modelId="{399D3A25-F1A5-0149-958E-A2925A117A28}" type="pres">
      <dgm:prSet presAssocID="{C619C647-C517-44BC-87F6-2A5EF961C8B5}" presName="Name10" presStyleLbl="parChTrans1D2" presStyleIdx="0" presStyleCnt="4"/>
      <dgm:spPr/>
    </dgm:pt>
    <dgm:pt modelId="{7636611D-AF31-4C47-B651-5FD9FF533E3E}" type="pres">
      <dgm:prSet presAssocID="{B81E5621-96EA-4523-8F97-591AC3C6F5E2}" presName="hierRoot2" presStyleCnt="0"/>
      <dgm:spPr/>
    </dgm:pt>
    <dgm:pt modelId="{ADA8AFCD-7CB2-DA44-9319-984452E33435}" type="pres">
      <dgm:prSet presAssocID="{B81E5621-96EA-4523-8F97-591AC3C6F5E2}" presName="composite2" presStyleCnt="0"/>
      <dgm:spPr/>
    </dgm:pt>
    <dgm:pt modelId="{81A8B9B7-FE35-9148-BC0E-5FCC454567E8}" type="pres">
      <dgm:prSet presAssocID="{B81E5621-96EA-4523-8F97-591AC3C6F5E2}" presName="background2" presStyleLbl="node2" presStyleIdx="0" presStyleCnt="4"/>
      <dgm:spPr/>
    </dgm:pt>
    <dgm:pt modelId="{1DA56C47-974B-524D-88F6-79D8A1C4AFAD}" type="pres">
      <dgm:prSet presAssocID="{B81E5621-96EA-4523-8F97-591AC3C6F5E2}" presName="text2" presStyleLbl="fgAcc2" presStyleIdx="0" presStyleCnt="4">
        <dgm:presLayoutVars>
          <dgm:chPref val="3"/>
        </dgm:presLayoutVars>
      </dgm:prSet>
      <dgm:spPr/>
    </dgm:pt>
    <dgm:pt modelId="{D2783A4F-185F-B449-9176-A7D70AC299F6}" type="pres">
      <dgm:prSet presAssocID="{B81E5621-96EA-4523-8F97-591AC3C6F5E2}" presName="hierChild3" presStyleCnt="0"/>
      <dgm:spPr/>
    </dgm:pt>
    <dgm:pt modelId="{60F2BD9E-EE8E-5B4E-A58F-19499B5BAF2E}" type="pres">
      <dgm:prSet presAssocID="{4FDBB49A-32FD-41CA-B338-964C374EA417}" presName="hierRoot1" presStyleCnt="0"/>
      <dgm:spPr/>
    </dgm:pt>
    <dgm:pt modelId="{6E5AF067-2241-E842-A2AB-AAAA00A83861}" type="pres">
      <dgm:prSet presAssocID="{4FDBB49A-32FD-41CA-B338-964C374EA417}" presName="composite" presStyleCnt="0"/>
      <dgm:spPr/>
    </dgm:pt>
    <dgm:pt modelId="{64BF46EA-DDEA-824D-AB6E-F0545BFAB5E9}" type="pres">
      <dgm:prSet presAssocID="{4FDBB49A-32FD-41CA-B338-964C374EA417}" presName="background" presStyleLbl="node0" presStyleIdx="1" presStyleCnt="4"/>
      <dgm:spPr/>
    </dgm:pt>
    <dgm:pt modelId="{A85AD375-9BC0-BF41-B33A-CD0AE3C30D38}" type="pres">
      <dgm:prSet presAssocID="{4FDBB49A-32FD-41CA-B338-964C374EA417}" presName="text" presStyleLbl="fgAcc0" presStyleIdx="1" presStyleCnt="4">
        <dgm:presLayoutVars>
          <dgm:chPref val="3"/>
        </dgm:presLayoutVars>
      </dgm:prSet>
      <dgm:spPr/>
    </dgm:pt>
    <dgm:pt modelId="{2FE0F693-EBEB-2D44-A935-818C519EF71E}" type="pres">
      <dgm:prSet presAssocID="{4FDBB49A-32FD-41CA-B338-964C374EA417}" presName="hierChild2" presStyleCnt="0"/>
      <dgm:spPr/>
    </dgm:pt>
    <dgm:pt modelId="{B347E422-BCC1-EB49-ACC9-462F0AE4DB84}" type="pres">
      <dgm:prSet presAssocID="{E9848593-1CDD-5F45-B507-ED6807B9A3E8}" presName="Name10" presStyleLbl="parChTrans1D2" presStyleIdx="1" presStyleCnt="4"/>
      <dgm:spPr/>
    </dgm:pt>
    <dgm:pt modelId="{A4454E6E-B300-9C45-A58E-36CF4D790659}" type="pres">
      <dgm:prSet presAssocID="{22B1B04A-107D-9C4F-99F5-4B88521F5009}" presName="hierRoot2" presStyleCnt="0"/>
      <dgm:spPr/>
    </dgm:pt>
    <dgm:pt modelId="{27B56BA2-12C5-EB47-AAD0-1A296E622D7B}" type="pres">
      <dgm:prSet presAssocID="{22B1B04A-107D-9C4F-99F5-4B88521F5009}" presName="composite2" presStyleCnt="0"/>
      <dgm:spPr/>
    </dgm:pt>
    <dgm:pt modelId="{217D52CE-A607-6447-A824-D100F67C0807}" type="pres">
      <dgm:prSet presAssocID="{22B1B04A-107D-9C4F-99F5-4B88521F5009}" presName="background2" presStyleLbl="node2" presStyleIdx="1" presStyleCnt="4"/>
      <dgm:spPr/>
    </dgm:pt>
    <dgm:pt modelId="{789AF025-D91D-BE46-8A19-A74DCA1392BA}" type="pres">
      <dgm:prSet presAssocID="{22B1B04A-107D-9C4F-99F5-4B88521F5009}" presName="text2" presStyleLbl="fgAcc2" presStyleIdx="1" presStyleCnt="4">
        <dgm:presLayoutVars>
          <dgm:chPref val="3"/>
        </dgm:presLayoutVars>
      </dgm:prSet>
      <dgm:spPr/>
    </dgm:pt>
    <dgm:pt modelId="{7B8BB840-5B22-3E47-B0A8-BCAB9E361E2E}" type="pres">
      <dgm:prSet presAssocID="{22B1B04A-107D-9C4F-99F5-4B88521F5009}" presName="hierChild3" presStyleCnt="0"/>
      <dgm:spPr/>
    </dgm:pt>
    <dgm:pt modelId="{E377B43A-78F8-B043-A8FB-AE8C66BB9C70}" type="pres">
      <dgm:prSet presAssocID="{F2A81799-0FB2-4066-8CB6-328F9C91111F}" presName="hierRoot1" presStyleCnt="0"/>
      <dgm:spPr/>
    </dgm:pt>
    <dgm:pt modelId="{4B6D49A1-D141-F143-BA2B-C4E74EE703DD}" type="pres">
      <dgm:prSet presAssocID="{F2A81799-0FB2-4066-8CB6-328F9C91111F}" presName="composite" presStyleCnt="0"/>
      <dgm:spPr/>
    </dgm:pt>
    <dgm:pt modelId="{6BB2D691-709F-3A48-A979-BF99CE2E9F71}" type="pres">
      <dgm:prSet presAssocID="{F2A81799-0FB2-4066-8CB6-328F9C91111F}" presName="background" presStyleLbl="node0" presStyleIdx="2" presStyleCnt="4"/>
      <dgm:spPr/>
    </dgm:pt>
    <dgm:pt modelId="{2622739C-B839-6B41-8A74-4E525775D6F2}" type="pres">
      <dgm:prSet presAssocID="{F2A81799-0FB2-4066-8CB6-328F9C91111F}" presName="text" presStyleLbl="fgAcc0" presStyleIdx="2" presStyleCnt="4">
        <dgm:presLayoutVars>
          <dgm:chPref val="3"/>
        </dgm:presLayoutVars>
      </dgm:prSet>
      <dgm:spPr/>
    </dgm:pt>
    <dgm:pt modelId="{73835657-0670-C44E-A2A0-2CF814FFE447}" type="pres">
      <dgm:prSet presAssocID="{F2A81799-0FB2-4066-8CB6-328F9C91111F}" presName="hierChild2" presStyleCnt="0"/>
      <dgm:spPr/>
    </dgm:pt>
    <dgm:pt modelId="{A3FA2A5A-B8B6-834F-A69F-7B4A1952F15B}" type="pres">
      <dgm:prSet presAssocID="{A83E9169-4E0E-D041-A9CF-3912104E63A2}" presName="Name10" presStyleLbl="parChTrans1D2" presStyleIdx="2" presStyleCnt="4"/>
      <dgm:spPr/>
    </dgm:pt>
    <dgm:pt modelId="{F483299F-C750-3C43-94F2-B357F38BC5E7}" type="pres">
      <dgm:prSet presAssocID="{BDE513C2-AD74-374A-9C1D-FB9EEC904C50}" presName="hierRoot2" presStyleCnt="0"/>
      <dgm:spPr/>
    </dgm:pt>
    <dgm:pt modelId="{B0C63A13-36D5-6B42-B9D7-5B2351BC82D8}" type="pres">
      <dgm:prSet presAssocID="{BDE513C2-AD74-374A-9C1D-FB9EEC904C50}" presName="composite2" presStyleCnt="0"/>
      <dgm:spPr/>
    </dgm:pt>
    <dgm:pt modelId="{BF7A442A-A7C5-9942-B700-5B36936F07BD}" type="pres">
      <dgm:prSet presAssocID="{BDE513C2-AD74-374A-9C1D-FB9EEC904C50}" presName="background2" presStyleLbl="node2" presStyleIdx="2" presStyleCnt="4"/>
      <dgm:spPr/>
    </dgm:pt>
    <dgm:pt modelId="{4189CFD0-32CB-7D4F-8A14-0E51A2ECFA30}" type="pres">
      <dgm:prSet presAssocID="{BDE513C2-AD74-374A-9C1D-FB9EEC904C50}" presName="text2" presStyleLbl="fgAcc2" presStyleIdx="2" presStyleCnt="4">
        <dgm:presLayoutVars>
          <dgm:chPref val="3"/>
        </dgm:presLayoutVars>
      </dgm:prSet>
      <dgm:spPr/>
    </dgm:pt>
    <dgm:pt modelId="{C1BE8FCA-C661-5E48-A52B-0557B66F38E9}" type="pres">
      <dgm:prSet presAssocID="{BDE513C2-AD74-374A-9C1D-FB9EEC904C50}" presName="hierChild3" presStyleCnt="0"/>
      <dgm:spPr/>
    </dgm:pt>
    <dgm:pt modelId="{DB55CCEC-9317-BB4D-AFB1-F5884689D151}" type="pres">
      <dgm:prSet presAssocID="{268EDD61-628C-4961-818E-AFCA2794A464}" presName="hierRoot1" presStyleCnt="0"/>
      <dgm:spPr/>
    </dgm:pt>
    <dgm:pt modelId="{A52781C9-C3EC-8A4D-9B22-A8443BCCB674}" type="pres">
      <dgm:prSet presAssocID="{268EDD61-628C-4961-818E-AFCA2794A464}" presName="composite" presStyleCnt="0"/>
      <dgm:spPr/>
    </dgm:pt>
    <dgm:pt modelId="{9542E5F7-1A68-F743-A60B-3504A1A31D78}" type="pres">
      <dgm:prSet presAssocID="{268EDD61-628C-4961-818E-AFCA2794A464}" presName="background" presStyleLbl="node0" presStyleIdx="3" presStyleCnt="4"/>
      <dgm:spPr/>
    </dgm:pt>
    <dgm:pt modelId="{721064E1-C151-ED4C-A5D5-EB9068D9DFDB}" type="pres">
      <dgm:prSet presAssocID="{268EDD61-628C-4961-818E-AFCA2794A464}" presName="text" presStyleLbl="fgAcc0" presStyleIdx="3" presStyleCnt="4">
        <dgm:presLayoutVars>
          <dgm:chPref val="3"/>
        </dgm:presLayoutVars>
      </dgm:prSet>
      <dgm:spPr/>
    </dgm:pt>
    <dgm:pt modelId="{81F201DB-E8B6-5F41-8183-A6A99EBE32C4}" type="pres">
      <dgm:prSet presAssocID="{268EDD61-628C-4961-818E-AFCA2794A464}" presName="hierChild2" presStyleCnt="0"/>
      <dgm:spPr/>
    </dgm:pt>
    <dgm:pt modelId="{4B0FAC95-4A20-8A43-A2F1-4F1AFB5D0377}" type="pres">
      <dgm:prSet presAssocID="{EA20159D-F7DF-1841-BF86-8EA77A199C5C}" presName="Name10" presStyleLbl="parChTrans1D2" presStyleIdx="3" presStyleCnt="4"/>
      <dgm:spPr/>
    </dgm:pt>
    <dgm:pt modelId="{34AD05AF-1BC6-2344-8297-B53E14C25AE7}" type="pres">
      <dgm:prSet presAssocID="{6A935B11-B0BD-4741-84AE-97E02009200F}" presName="hierRoot2" presStyleCnt="0"/>
      <dgm:spPr/>
    </dgm:pt>
    <dgm:pt modelId="{343E4359-BB6C-5E41-94B8-18C4F2478D0F}" type="pres">
      <dgm:prSet presAssocID="{6A935B11-B0BD-4741-84AE-97E02009200F}" presName="composite2" presStyleCnt="0"/>
      <dgm:spPr/>
    </dgm:pt>
    <dgm:pt modelId="{E9245B1E-BF69-7441-BB12-D143653F6CE8}" type="pres">
      <dgm:prSet presAssocID="{6A935B11-B0BD-4741-84AE-97E02009200F}" presName="background2" presStyleLbl="node2" presStyleIdx="3" presStyleCnt="4"/>
      <dgm:spPr/>
    </dgm:pt>
    <dgm:pt modelId="{B6B5D3BC-6C11-E542-BE36-CF79764E237A}" type="pres">
      <dgm:prSet presAssocID="{6A935B11-B0BD-4741-84AE-97E02009200F}" presName="text2" presStyleLbl="fgAcc2" presStyleIdx="3" presStyleCnt="4">
        <dgm:presLayoutVars>
          <dgm:chPref val="3"/>
        </dgm:presLayoutVars>
      </dgm:prSet>
      <dgm:spPr/>
    </dgm:pt>
    <dgm:pt modelId="{1798A680-4AAA-794D-BCB2-13BF0DC8F94B}" type="pres">
      <dgm:prSet presAssocID="{6A935B11-B0BD-4741-84AE-97E02009200F}" presName="hierChild3" presStyleCnt="0"/>
      <dgm:spPr/>
    </dgm:pt>
  </dgm:ptLst>
  <dgm:cxnLst>
    <dgm:cxn modelId="{CF57D907-73BF-AF4F-8D83-62DAD4F7324D}" srcId="{268EDD61-628C-4961-818E-AFCA2794A464}" destId="{6A935B11-B0BD-4741-84AE-97E02009200F}" srcOrd="0" destOrd="0" parTransId="{EA20159D-F7DF-1841-BF86-8EA77A199C5C}" sibTransId="{39D6AB34-5C9A-0744-8BA4-73D8AFA3F387}"/>
    <dgm:cxn modelId="{9DBD3225-4567-5040-B71D-6D57771933CE}" srcId="{F2A81799-0FB2-4066-8CB6-328F9C91111F}" destId="{BDE513C2-AD74-374A-9C1D-FB9EEC904C50}" srcOrd="0" destOrd="0" parTransId="{A83E9169-4E0E-D041-A9CF-3912104E63A2}" sibTransId="{20A37681-55A5-714A-89B0-90C69FF2B3F4}"/>
    <dgm:cxn modelId="{9B69873A-ECC8-491F-B09A-48150622EDDF}" srcId="{E5DEE918-E453-4845-99D0-4869460DF8C7}" destId="{DB3FC1BE-ED80-48A1-B6A6-D239C76C2EC5}" srcOrd="0" destOrd="0" parTransId="{204480AD-7C74-4624-801A-80D09EF0C120}" sibTransId="{C7B473B6-DE1A-47A6-BB7A-761FC0F7475D}"/>
    <dgm:cxn modelId="{232CD55B-F56B-8E44-927A-890E4D37FC1B}" srcId="{4FDBB49A-32FD-41CA-B338-964C374EA417}" destId="{22B1B04A-107D-9C4F-99F5-4B88521F5009}" srcOrd="0" destOrd="0" parTransId="{E9848593-1CDD-5F45-B507-ED6807B9A3E8}" sibTransId="{0346A19C-63C6-9943-8890-8D2CD32B62C7}"/>
    <dgm:cxn modelId="{011B3F5C-DFE4-E14E-A97C-04FF2DC2978B}" type="presOf" srcId="{BDE513C2-AD74-374A-9C1D-FB9EEC904C50}" destId="{4189CFD0-32CB-7D4F-8A14-0E51A2ECFA30}" srcOrd="0" destOrd="0" presId="urn:microsoft.com/office/officeart/2005/8/layout/hierarchy1"/>
    <dgm:cxn modelId="{509E5368-8B34-1D48-9B23-75DC52550677}" type="presOf" srcId="{6A935B11-B0BD-4741-84AE-97E02009200F}" destId="{B6B5D3BC-6C11-E542-BE36-CF79764E237A}" srcOrd="0" destOrd="0" presId="urn:microsoft.com/office/officeart/2005/8/layout/hierarchy1"/>
    <dgm:cxn modelId="{6AC44D70-F34D-A64D-B1A5-64F3AE9ECD55}" type="presOf" srcId="{22B1B04A-107D-9C4F-99F5-4B88521F5009}" destId="{789AF025-D91D-BE46-8A19-A74DCA1392BA}" srcOrd="0" destOrd="0" presId="urn:microsoft.com/office/officeart/2005/8/layout/hierarchy1"/>
    <dgm:cxn modelId="{70527B70-5FE2-4098-82A8-6865F75CF091}" srcId="{DB3FC1BE-ED80-48A1-B6A6-D239C76C2EC5}" destId="{B81E5621-96EA-4523-8F97-591AC3C6F5E2}" srcOrd="0" destOrd="0" parTransId="{C619C647-C517-44BC-87F6-2A5EF961C8B5}" sibTransId="{63434AE3-DD22-4892-B744-A3C8ECEA5F6F}"/>
    <dgm:cxn modelId="{23B25472-DBB3-0944-B5B9-FEEC820F37DA}" type="presOf" srcId="{A83E9169-4E0E-D041-A9CF-3912104E63A2}" destId="{A3FA2A5A-B8B6-834F-A69F-7B4A1952F15B}" srcOrd="0" destOrd="0" presId="urn:microsoft.com/office/officeart/2005/8/layout/hierarchy1"/>
    <dgm:cxn modelId="{41406675-1D2C-6B45-ACFB-9F4E9D1D641B}" type="presOf" srcId="{DB3FC1BE-ED80-48A1-B6A6-D239C76C2EC5}" destId="{6ECF81E6-2598-1E45-93C2-6F6E0CEAD4F2}" srcOrd="0" destOrd="0" presId="urn:microsoft.com/office/officeart/2005/8/layout/hierarchy1"/>
    <dgm:cxn modelId="{202F2F87-3E60-9E46-B784-B373BE3A753A}" type="presOf" srcId="{4FDBB49A-32FD-41CA-B338-964C374EA417}" destId="{A85AD375-9BC0-BF41-B33A-CD0AE3C30D38}" srcOrd="0" destOrd="0" presId="urn:microsoft.com/office/officeart/2005/8/layout/hierarchy1"/>
    <dgm:cxn modelId="{D83CBA8C-75F1-274F-8740-E773E3BD8A4C}" type="presOf" srcId="{B81E5621-96EA-4523-8F97-591AC3C6F5E2}" destId="{1DA56C47-974B-524D-88F6-79D8A1C4AFAD}" srcOrd="0" destOrd="0" presId="urn:microsoft.com/office/officeart/2005/8/layout/hierarchy1"/>
    <dgm:cxn modelId="{9CC0F38E-21D2-B84B-B40C-1EE7D8F87DA6}" type="presOf" srcId="{C619C647-C517-44BC-87F6-2A5EF961C8B5}" destId="{399D3A25-F1A5-0149-958E-A2925A117A28}" srcOrd="0" destOrd="0" presId="urn:microsoft.com/office/officeart/2005/8/layout/hierarchy1"/>
    <dgm:cxn modelId="{DD39749E-61C7-465F-BF6B-4C7EF12B593C}" srcId="{E5DEE918-E453-4845-99D0-4869460DF8C7}" destId="{268EDD61-628C-4961-818E-AFCA2794A464}" srcOrd="3" destOrd="0" parTransId="{E63DAC1D-A0DE-4E09-B5F7-D2C0D721C2BC}" sibTransId="{A32478D6-3573-4ED6-A266-9733989C4665}"/>
    <dgm:cxn modelId="{924A3AA0-F9EB-4A39-AE57-571DE4B5117A}" srcId="{E5DEE918-E453-4845-99D0-4869460DF8C7}" destId="{4FDBB49A-32FD-41CA-B338-964C374EA417}" srcOrd="1" destOrd="0" parTransId="{E683CAE5-D097-4589-AAF2-7A9E5B9A0DFC}" sibTransId="{63E8EB78-DFF1-4230-814E-03BBBE1AD259}"/>
    <dgm:cxn modelId="{BFAF6EB1-F0DF-B447-A27C-9F15C449F033}" type="presOf" srcId="{E9848593-1CDD-5F45-B507-ED6807B9A3E8}" destId="{B347E422-BCC1-EB49-ACC9-462F0AE4DB84}" srcOrd="0" destOrd="0" presId="urn:microsoft.com/office/officeart/2005/8/layout/hierarchy1"/>
    <dgm:cxn modelId="{051CEDB2-B262-364B-800D-1ACF21CFD933}" type="presOf" srcId="{E5DEE918-E453-4845-99D0-4869460DF8C7}" destId="{C244CA2C-5456-B542-914A-86414E75004B}" srcOrd="0" destOrd="0" presId="urn:microsoft.com/office/officeart/2005/8/layout/hierarchy1"/>
    <dgm:cxn modelId="{68D680BE-424A-4657-BA6B-3768793B2219}" srcId="{E5DEE918-E453-4845-99D0-4869460DF8C7}" destId="{F2A81799-0FB2-4066-8CB6-328F9C91111F}" srcOrd="2" destOrd="0" parTransId="{013756B9-413A-44B8-AA35-1C744A5AEC7C}" sibTransId="{D12D3AD1-DCCB-453D-A4C9-CE5E05A0E50A}"/>
    <dgm:cxn modelId="{D07AF2C0-CA63-2046-BC51-83E14DA7E738}" type="presOf" srcId="{268EDD61-628C-4961-818E-AFCA2794A464}" destId="{721064E1-C151-ED4C-A5D5-EB9068D9DFDB}" srcOrd="0" destOrd="0" presId="urn:microsoft.com/office/officeart/2005/8/layout/hierarchy1"/>
    <dgm:cxn modelId="{2657ADEB-7A0F-7D4A-A4C3-C2592D058F5B}" type="presOf" srcId="{EA20159D-F7DF-1841-BF86-8EA77A199C5C}" destId="{4B0FAC95-4A20-8A43-A2F1-4F1AFB5D0377}" srcOrd="0" destOrd="0" presId="urn:microsoft.com/office/officeart/2005/8/layout/hierarchy1"/>
    <dgm:cxn modelId="{B85F35F0-C00E-B74B-A623-21184FAE79DD}" type="presOf" srcId="{F2A81799-0FB2-4066-8CB6-328F9C91111F}" destId="{2622739C-B839-6B41-8A74-4E525775D6F2}" srcOrd="0" destOrd="0" presId="urn:microsoft.com/office/officeart/2005/8/layout/hierarchy1"/>
    <dgm:cxn modelId="{04252989-7E96-EA44-9A1A-49CA8798BC86}" type="presParOf" srcId="{C244CA2C-5456-B542-914A-86414E75004B}" destId="{9EB6FC98-D534-4848-A0E8-33C3F544562C}" srcOrd="0" destOrd="0" presId="urn:microsoft.com/office/officeart/2005/8/layout/hierarchy1"/>
    <dgm:cxn modelId="{006B9975-96E1-794E-9B69-F7893C9A3460}" type="presParOf" srcId="{9EB6FC98-D534-4848-A0E8-33C3F544562C}" destId="{C7CA88BB-398C-FD47-AB41-79E6A314F73C}" srcOrd="0" destOrd="0" presId="urn:microsoft.com/office/officeart/2005/8/layout/hierarchy1"/>
    <dgm:cxn modelId="{84D1B13D-0E3E-CF44-BC78-C078D70FAF57}" type="presParOf" srcId="{C7CA88BB-398C-FD47-AB41-79E6A314F73C}" destId="{98D419B3-5E71-B446-827D-6678E11B5293}" srcOrd="0" destOrd="0" presId="urn:microsoft.com/office/officeart/2005/8/layout/hierarchy1"/>
    <dgm:cxn modelId="{841C200A-C491-E841-8E1E-A85D4C2738B3}" type="presParOf" srcId="{C7CA88BB-398C-FD47-AB41-79E6A314F73C}" destId="{6ECF81E6-2598-1E45-93C2-6F6E0CEAD4F2}" srcOrd="1" destOrd="0" presId="urn:microsoft.com/office/officeart/2005/8/layout/hierarchy1"/>
    <dgm:cxn modelId="{52716004-93D1-6F4F-8B62-BDFA93C3E170}" type="presParOf" srcId="{9EB6FC98-D534-4848-A0E8-33C3F544562C}" destId="{2B7F4D53-4A32-BE48-941D-1627644816E2}" srcOrd="1" destOrd="0" presId="urn:microsoft.com/office/officeart/2005/8/layout/hierarchy1"/>
    <dgm:cxn modelId="{22F5A5F6-03C2-7347-B5EF-86F84B8D44E8}" type="presParOf" srcId="{2B7F4D53-4A32-BE48-941D-1627644816E2}" destId="{399D3A25-F1A5-0149-958E-A2925A117A28}" srcOrd="0" destOrd="0" presId="urn:microsoft.com/office/officeart/2005/8/layout/hierarchy1"/>
    <dgm:cxn modelId="{80B37D32-3466-CD4A-9BDB-7B5EF66F48C2}" type="presParOf" srcId="{2B7F4D53-4A32-BE48-941D-1627644816E2}" destId="{7636611D-AF31-4C47-B651-5FD9FF533E3E}" srcOrd="1" destOrd="0" presId="urn:microsoft.com/office/officeart/2005/8/layout/hierarchy1"/>
    <dgm:cxn modelId="{B62D8F15-7134-284E-9268-181D98F45207}" type="presParOf" srcId="{7636611D-AF31-4C47-B651-5FD9FF533E3E}" destId="{ADA8AFCD-7CB2-DA44-9319-984452E33435}" srcOrd="0" destOrd="0" presId="urn:microsoft.com/office/officeart/2005/8/layout/hierarchy1"/>
    <dgm:cxn modelId="{8A6C945A-B361-E646-A333-5960A1F3FE48}" type="presParOf" srcId="{ADA8AFCD-7CB2-DA44-9319-984452E33435}" destId="{81A8B9B7-FE35-9148-BC0E-5FCC454567E8}" srcOrd="0" destOrd="0" presId="urn:microsoft.com/office/officeart/2005/8/layout/hierarchy1"/>
    <dgm:cxn modelId="{EBFD54C9-D426-B542-AE4F-300FE855C60A}" type="presParOf" srcId="{ADA8AFCD-7CB2-DA44-9319-984452E33435}" destId="{1DA56C47-974B-524D-88F6-79D8A1C4AFAD}" srcOrd="1" destOrd="0" presId="urn:microsoft.com/office/officeart/2005/8/layout/hierarchy1"/>
    <dgm:cxn modelId="{64D3739E-899B-DE4F-8032-DF84551B59BB}" type="presParOf" srcId="{7636611D-AF31-4C47-B651-5FD9FF533E3E}" destId="{D2783A4F-185F-B449-9176-A7D70AC299F6}" srcOrd="1" destOrd="0" presId="urn:microsoft.com/office/officeart/2005/8/layout/hierarchy1"/>
    <dgm:cxn modelId="{7C23B324-ACE9-AD4B-A59B-0BF2051DAE12}" type="presParOf" srcId="{C244CA2C-5456-B542-914A-86414E75004B}" destId="{60F2BD9E-EE8E-5B4E-A58F-19499B5BAF2E}" srcOrd="1" destOrd="0" presId="urn:microsoft.com/office/officeart/2005/8/layout/hierarchy1"/>
    <dgm:cxn modelId="{DB58DE61-6220-7C4E-822B-698B90DFE453}" type="presParOf" srcId="{60F2BD9E-EE8E-5B4E-A58F-19499B5BAF2E}" destId="{6E5AF067-2241-E842-A2AB-AAAA00A83861}" srcOrd="0" destOrd="0" presId="urn:microsoft.com/office/officeart/2005/8/layout/hierarchy1"/>
    <dgm:cxn modelId="{52C856D2-7C75-7944-9D4F-0AE22660603C}" type="presParOf" srcId="{6E5AF067-2241-E842-A2AB-AAAA00A83861}" destId="{64BF46EA-DDEA-824D-AB6E-F0545BFAB5E9}" srcOrd="0" destOrd="0" presId="urn:microsoft.com/office/officeart/2005/8/layout/hierarchy1"/>
    <dgm:cxn modelId="{11E75CF5-A359-B74F-86FB-3163D753388D}" type="presParOf" srcId="{6E5AF067-2241-E842-A2AB-AAAA00A83861}" destId="{A85AD375-9BC0-BF41-B33A-CD0AE3C30D38}" srcOrd="1" destOrd="0" presId="urn:microsoft.com/office/officeart/2005/8/layout/hierarchy1"/>
    <dgm:cxn modelId="{C4DAB595-B9A9-D24A-BD33-EE63ACEE1C37}" type="presParOf" srcId="{60F2BD9E-EE8E-5B4E-A58F-19499B5BAF2E}" destId="{2FE0F693-EBEB-2D44-A935-818C519EF71E}" srcOrd="1" destOrd="0" presId="urn:microsoft.com/office/officeart/2005/8/layout/hierarchy1"/>
    <dgm:cxn modelId="{2B4CEEA9-F3BA-6948-8056-D8AC798199A3}" type="presParOf" srcId="{2FE0F693-EBEB-2D44-A935-818C519EF71E}" destId="{B347E422-BCC1-EB49-ACC9-462F0AE4DB84}" srcOrd="0" destOrd="0" presId="urn:microsoft.com/office/officeart/2005/8/layout/hierarchy1"/>
    <dgm:cxn modelId="{A830C619-0442-E642-A84A-BDB04B05EFA8}" type="presParOf" srcId="{2FE0F693-EBEB-2D44-A935-818C519EF71E}" destId="{A4454E6E-B300-9C45-A58E-36CF4D790659}" srcOrd="1" destOrd="0" presId="urn:microsoft.com/office/officeart/2005/8/layout/hierarchy1"/>
    <dgm:cxn modelId="{2829C456-77D0-3647-8215-9934C6AE87B4}" type="presParOf" srcId="{A4454E6E-B300-9C45-A58E-36CF4D790659}" destId="{27B56BA2-12C5-EB47-AAD0-1A296E622D7B}" srcOrd="0" destOrd="0" presId="urn:microsoft.com/office/officeart/2005/8/layout/hierarchy1"/>
    <dgm:cxn modelId="{A5298DC5-0D68-C647-B06F-56350902A7AA}" type="presParOf" srcId="{27B56BA2-12C5-EB47-AAD0-1A296E622D7B}" destId="{217D52CE-A607-6447-A824-D100F67C0807}" srcOrd="0" destOrd="0" presId="urn:microsoft.com/office/officeart/2005/8/layout/hierarchy1"/>
    <dgm:cxn modelId="{C7E6EF59-728F-014A-BF8A-D8EB06469209}" type="presParOf" srcId="{27B56BA2-12C5-EB47-AAD0-1A296E622D7B}" destId="{789AF025-D91D-BE46-8A19-A74DCA1392BA}" srcOrd="1" destOrd="0" presId="urn:microsoft.com/office/officeart/2005/8/layout/hierarchy1"/>
    <dgm:cxn modelId="{771488AB-71FE-974E-AC83-BACAF9099333}" type="presParOf" srcId="{A4454E6E-B300-9C45-A58E-36CF4D790659}" destId="{7B8BB840-5B22-3E47-B0A8-BCAB9E361E2E}" srcOrd="1" destOrd="0" presId="urn:microsoft.com/office/officeart/2005/8/layout/hierarchy1"/>
    <dgm:cxn modelId="{206E10B0-D6FC-4A40-BF4B-EDA4D856D122}" type="presParOf" srcId="{C244CA2C-5456-B542-914A-86414E75004B}" destId="{E377B43A-78F8-B043-A8FB-AE8C66BB9C70}" srcOrd="2" destOrd="0" presId="urn:microsoft.com/office/officeart/2005/8/layout/hierarchy1"/>
    <dgm:cxn modelId="{6E201C56-6712-484D-B78F-BE0539FF4086}" type="presParOf" srcId="{E377B43A-78F8-B043-A8FB-AE8C66BB9C70}" destId="{4B6D49A1-D141-F143-BA2B-C4E74EE703DD}" srcOrd="0" destOrd="0" presId="urn:microsoft.com/office/officeart/2005/8/layout/hierarchy1"/>
    <dgm:cxn modelId="{21DF783E-7D60-AF45-99E9-5C1EF2938833}" type="presParOf" srcId="{4B6D49A1-D141-F143-BA2B-C4E74EE703DD}" destId="{6BB2D691-709F-3A48-A979-BF99CE2E9F71}" srcOrd="0" destOrd="0" presId="urn:microsoft.com/office/officeart/2005/8/layout/hierarchy1"/>
    <dgm:cxn modelId="{B74E7CDC-894A-8E44-BB05-A09991743790}" type="presParOf" srcId="{4B6D49A1-D141-F143-BA2B-C4E74EE703DD}" destId="{2622739C-B839-6B41-8A74-4E525775D6F2}" srcOrd="1" destOrd="0" presId="urn:microsoft.com/office/officeart/2005/8/layout/hierarchy1"/>
    <dgm:cxn modelId="{F64640BA-5F6E-3349-A8A3-A0DBD54D2929}" type="presParOf" srcId="{E377B43A-78F8-B043-A8FB-AE8C66BB9C70}" destId="{73835657-0670-C44E-A2A0-2CF814FFE447}" srcOrd="1" destOrd="0" presId="urn:microsoft.com/office/officeart/2005/8/layout/hierarchy1"/>
    <dgm:cxn modelId="{A1F56E4B-BDD6-374A-BD5B-5ED1839F0096}" type="presParOf" srcId="{73835657-0670-C44E-A2A0-2CF814FFE447}" destId="{A3FA2A5A-B8B6-834F-A69F-7B4A1952F15B}" srcOrd="0" destOrd="0" presId="urn:microsoft.com/office/officeart/2005/8/layout/hierarchy1"/>
    <dgm:cxn modelId="{60E87872-4C6C-914C-BAF4-9DD71590B880}" type="presParOf" srcId="{73835657-0670-C44E-A2A0-2CF814FFE447}" destId="{F483299F-C750-3C43-94F2-B357F38BC5E7}" srcOrd="1" destOrd="0" presId="urn:microsoft.com/office/officeart/2005/8/layout/hierarchy1"/>
    <dgm:cxn modelId="{2BF7B4FF-6014-F744-ABE8-4D11A13622CF}" type="presParOf" srcId="{F483299F-C750-3C43-94F2-B357F38BC5E7}" destId="{B0C63A13-36D5-6B42-B9D7-5B2351BC82D8}" srcOrd="0" destOrd="0" presId="urn:microsoft.com/office/officeart/2005/8/layout/hierarchy1"/>
    <dgm:cxn modelId="{47DA5454-DFD4-6C4D-B283-EF3FE460A133}" type="presParOf" srcId="{B0C63A13-36D5-6B42-B9D7-5B2351BC82D8}" destId="{BF7A442A-A7C5-9942-B700-5B36936F07BD}" srcOrd="0" destOrd="0" presId="urn:microsoft.com/office/officeart/2005/8/layout/hierarchy1"/>
    <dgm:cxn modelId="{860EDB1B-DD19-D746-A23A-B57B42D06C40}" type="presParOf" srcId="{B0C63A13-36D5-6B42-B9D7-5B2351BC82D8}" destId="{4189CFD0-32CB-7D4F-8A14-0E51A2ECFA30}" srcOrd="1" destOrd="0" presId="urn:microsoft.com/office/officeart/2005/8/layout/hierarchy1"/>
    <dgm:cxn modelId="{C3D5446A-1D7F-3B4B-846D-DC3D2D04BEC3}" type="presParOf" srcId="{F483299F-C750-3C43-94F2-B357F38BC5E7}" destId="{C1BE8FCA-C661-5E48-A52B-0557B66F38E9}" srcOrd="1" destOrd="0" presId="urn:microsoft.com/office/officeart/2005/8/layout/hierarchy1"/>
    <dgm:cxn modelId="{8D9C6E68-FECF-9449-B755-DA2C9D9A166E}" type="presParOf" srcId="{C244CA2C-5456-B542-914A-86414E75004B}" destId="{DB55CCEC-9317-BB4D-AFB1-F5884689D151}" srcOrd="3" destOrd="0" presId="urn:microsoft.com/office/officeart/2005/8/layout/hierarchy1"/>
    <dgm:cxn modelId="{2BC81CFA-96F6-4E4A-8A59-A14EEB835BFF}" type="presParOf" srcId="{DB55CCEC-9317-BB4D-AFB1-F5884689D151}" destId="{A52781C9-C3EC-8A4D-9B22-A8443BCCB674}" srcOrd="0" destOrd="0" presId="urn:microsoft.com/office/officeart/2005/8/layout/hierarchy1"/>
    <dgm:cxn modelId="{2C3302A7-5853-5C4B-B554-CC830FD3EC0C}" type="presParOf" srcId="{A52781C9-C3EC-8A4D-9B22-A8443BCCB674}" destId="{9542E5F7-1A68-F743-A60B-3504A1A31D78}" srcOrd="0" destOrd="0" presId="urn:microsoft.com/office/officeart/2005/8/layout/hierarchy1"/>
    <dgm:cxn modelId="{FB40C4E5-9CF7-A543-9F97-34D80CD25251}" type="presParOf" srcId="{A52781C9-C3EC-8A4D-9B22-A8443BCCB674}" destId="{721064E1-C151-ED4C-A5D5-EB9068D9DFDB}" srcOrd="1" destOrd="0" presId="urn:microsoft.com/office/officeart/2005/8/layout/hierarchy1"/>
    <dgm:cxn modelId="{FD572BFD-0E9F-9545-81BF-778A629B51F1}" type="presParOf" srcId="{DB55CCEC-9317-BB4D-AFB1-F5884689D151}" destId="{81F201DB-E8B6-5F41-8183-A6A99EBE32C4}" srcOrd="1" destOrd="0" presId="urn:microsoft.com/office/officeart/2005/8/layout/hierarchy1"/>
    <dgm:cxn modelId="{EEF12593-AE64-2643-8B54-0DE55EA6B65F}" type="presParOf" srcId="{81F201DB-E8B6-5F41-8183-A6A99EBE32C4}" destId="{4B0FAC95-4A20-8A43-A2F1-4F1AFB5D0377}" srcOrd="0" destOrd="0" presId="urn:microsoft.com/office/officeart/2005/8/layout/hierarchy1"/>
    <dgm:cxn modelId="{08A5EF54-305A-2249-9D52-0738AA934549}" type="presParOf" srcId="{81F201DB-E8B6-5F41-8183-A6A99EBE32C4}" destId="{34AD05AF-1BC6-2344-8297-B53E14C25AE7}" srcOrd="1" destOrd="0" presId="urn:microsoft.com/office/officeart/2005/8/layout/hierarchy1"/>
    <dgm:cxn modelId="{82A67577-D837-9B4E-A61E-EF8312957A12}" type="presParOf" srcId="{34AD05AF-1BC6-2344-8297-B53E14C25AE7}" destId="{343E4359-BB6C-5E41-94B8-18C4F2478D0F}" srcOrd="0" destOrd="0" presId="urn:microsoft.com/office/officeart/2005/8/layout/hierarchy1"/>
    <dgm:cxn modelId="{C8EBC308-8D8F-B349-9225-E1DC3825D9BF}" type="presParOf" srcId="{343E4359-BB6C-5E41-94B8-18C4F2478D0F}" destId="{E9245B1E-BF69-7441-BB12-D143653F6CE8}" srcOrd="0" destOrd="0" presId="urn:microsoft.com/office/officeart/2005/8/layout/hierarchy1"/>
    <dgm:cxn modelId="{3AEC21FD-B229-7C4F-B870-CE7776B0BC60}" type="presParOf" srcId="{343E4359-BB6C-5E41-94B8-18C4F2478D0F}" destId="{B6B5D3BC-6C11-E542-BE36-CF79764E237A}" srcOrd="1" destOrd="0" presId="urn:microsoft.com/office/officeart/2005/8/layout/hierarchy1"/>
    <dgm:cxn modelId="{AF10D1B4-FCB3-EE4E-BB51-64641A509DD1}" type="presParOf" srcId="{34AD05AF-1BC6-2344-8297-B53E14C25AE7}" destId="{1798A680-4AAA-794D-BCB2-13BF0DC8F9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68217-9681-2746-9BE5-930501AF8378}">
      <dsp:nvSpPr>
        <dsp:cNvPr id="0" name=""/>
        <dsp:cNvSpPr/>
      </dsp:nvSpPr>
      <dsp:spPr>
        <a:xfrm>
          <a:off x="2867826" y="900140"/>
          <a:ext cx="627665" cy="91440"/>
        </a:xfrm>
        <a:custGeom>
          <a:avLst/>
          <a:gdLst/>
          <a:ahLst/>
          <a:cxnLst/>
          <a:rect l="0" t="0" r="0" b="0"/>
          <a:pathLst>
            <a:path>
              <a:moveTo>
                <a:pt x="0" y="45720"/>
              </a:moveTo>
              <a:lnTo>
                <a:pt x="62766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5202" y="942569"/>
        <a:ext cx="32913" cy="6582"/>
      </dsp:txXfrm>
    </dsp:sp>
    <dsp:sp modelId="{257B049C-CF39-C942-A52A-D5A3A20F97B4}">
      <dsp:nvSpPr>
        <dsp:cNvPr id="0" name=""/>
        <dsp:cNvSpPr/>
      </dsp:nvSpPr>
      <dsp:spPr>
        <a:xfrm>
          <a:off x="7603" y="87253"/>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dirty="0"/>
            <a:t>Introduction</a:t>
          </a:r>
          <a:endParaRPr lang="en-US" sz="1600" kern="1200" dirty="0"/>
        </a:p>
      </dsp:txBody>
      <dsp:txXfrm>
        <a:off x="7603" y="87253"/>
        <a:ext cx="2862023" cy="1717213"/>
      </dsp:txXfrm>
    </dsp:sp>
    <dsp:sp modelId="{5CD611F1-040D-F04F-8D0A-BDBDCC828CFC}">
      <dsp:nvSpPr>
        <dsp:cNvPr id="0" name=""/>
        <dsp:cNvSpPr/>
      </dsp:nvSpPr>
      <dsp:spPr>
        <a:xfrm>
          <a:off x="6388114" y="900140"/>
          <a:ext cx="627665" cy="91440"/>
        </a:xfrm>
        <a:custGeom>
          <a:avLst/>
          <a:gdLst/>
          <a:ahLst/>
          <a:cxnLst/>
          <a:rect l="0" t="0" r="0" b="0"/>
          <a:pathLst>
            <a:path>
              <a:moveTo>
                <a:pt x="0" y="45720"/>
              </a:moveTo>
              <a:lnTo>
                <a:pt x="62766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85490" y="942569"/>
        <a:ext cx="32913" cy="6582"/>
      </dsp:txXfrm>
    </dsp:sp>
    <dsp:sp modelId="{C9E02061-F035-7646-89A6-7B2A6A72162B}">
      <dsp:nvSpPr>
        <dsp:cNvPr id="0" name=""/>
        <dsp:cNvSpPr/>
      </dsp:nvSpPr>
      <dsp:spPr>
        <a:xfrm>
          <a:off x="3527891" y="87253"/>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a:t>Justified and unjustified restrictions to investments under EU Law</a:t>
          </a:r>
          <a:endParaRPr lang="en-US" sz="1600" kern="1200"/>
        </a:p>
      </dsp:txBody>
      <dsp:txXfrm>
        <a:off x="3527891" y="87253"/>
        <a:ext cx="2862023" cy="1717213"/>
      </dsp:txXfrm>
    </dsp:sp>
    <dsp:sp modelId="{75CA3A43-6E2A-E44A-9528-DF75336C9258}">
      <dsp:nvSpPr>
        <dsp:cNvPr id="0" name=""/>
        <dsp:cNvSpPr/>
      </dsp:nvSpPr>
      <dsp:spPr>
        <a:xfrm>
          <a:off x="1438614" y="1802667"/>
          <a:ext cx="7040576" cy="627665"/>
        </a:xfrm>
        <a:custGeom>
          <a:avLst/>
          <a:gdLst/>
          <a:ahLst/>
          <a:cxnLst/>
          <a:rect l="0" t="0" r="0" b="0"/>
          <a:pathLst>
            <a:path>
              <a:moveTo>
                <a:pt x="7040576" y="0"/>
              </a:moveTo>
              <a:lnTo>
                <a:pt x="7040576" y="330932"/>
              </a:lnTo>
              <a:lnTo>
                <a:pt x="0" y="330932"/>
              </a:lnTo>
              <a:lnTo>
                <a:pt x="0" y="627665"/>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2120" y="2113208"/>
        <a:ext cx="353564" cy="6582"/>
      </dsp:txXfrm>
    </dsp:sp>
    <dsp:sp modelId="{7F22126D-E7DB-8249-B498-88EC626593D2}">
      <dsp:nvSpPr>
        <dsp:cNvPr id="0" name=""/>
        <dsp:cNvSpPr/>
      </dsp:nvSpPr>
      <dsp:spPr>
        <a:xfrm>
          <a:off x="7048179" y="87253"/>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a:t>Case Study 1: Freedoms and principles protecting intra-EU investments</a:t>
          </a:r>
          <a:endParaRPr lang="en-US" sz="1600" kern="1200"/>
        </a:p>
      </dsp:txBody>
      <dsp:txXfrm>
        <a:off x="7048179" y="87253"/>
        <a:ext cx="2862023" cy="1717213"/>
      </dsp:txXfrm>
    </dsp:sp>
    <dsp:sp modelId="{01243801-F580-2848-A16A-FE27A772DB1F}">
      <dsp:nvSpPr>
        <dsp:cNvPr id="0" name=""/>
        <dsp:cNvSpPr/>
      </dsp:nvSpPr>
      <dsp:spPr>
        <a:xfrm>
          <a:off x="2867826" y="3275619"/>
          <a:ext cx="627665" cy="91440"/>
        </a:xfrm>
        <a:custGeom>
          <a:avLst/>
          <a:gdLst/>
          <a:ahLst/>
          <a:cxnLst/>
          <a:rect l="0" t="0" r="0" b="0"/>
          <a:pathLst>
            <a:path>
              <a:moveTo>
                <a:pt x="0" y="45720"/>
              </a:moveTo>
              <a:lnTo>
                <a:pt x="62766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5202" y="3318048"/>
        <a:ext cx="32913" cy="6582"/>
      </dsp:txXfrm>
    </dsp:sp>
    <dsp:sp modelId="{B91ED5F0-E698-884D-B607-39C986009213}">
      <dsp:nvSpPr>
        <dsp:cNvPr id="0" name=""/>
        <dsp:cNvSpPr/>
      </dsp:nvSpPr>
      <dsp:spPr>
        <a:xfrm>
          <a:off x="7603" y="2462732"/>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dirty="0"/>
            <a:t>Case Study 2: Protection of property against expropriation under the Charter of Fundamental Rights and the European Convention of Human Rights</a:t>
          </a:r>
          <a:endParaRPr lang="en-US" sz="1600" kern="1200" dirty="0"/>
        </a:p>
      </dsp:txBody>
      <dsp:txXfrm>
        <a:off x="7603" y="2462732"/>
        <a:ext cx="2862023" cy="1717213"/>
      </dsp:txXfrm>
    </dsp:sp>
    <dsp:sp modelId="{09BA0760-C64C-5F4F-85DF-9BBF448627CF}">
      <dsp:nvSpPr>
        <dsp:cNvPr id="0" name=""/>
        <dsp:cNvSpPr/>
      </dsp:nvSpPr>
      <dsp:spPr>
        <a:xfrm>
          <a:off x="6388114" y="3275619"/>
          <a:ext cx="627665" cy="91440"/>
        </a:xfrm>
        <a:custGeom>
          <a:avLst/>
          <a:gdLst/>
          <a:ahLst/>
          <a:cxnLst/>
          <a:rect l="0" t="0" r="0" b="0"/>
          <a:pathLst>
            <a:path>
              <a:moveTo>
                <a:pt x="0" y="45720"/>
              </a:moveTo>
              <a:lnTo>
                <a:pt x="627665"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85490" y="3318048"/>
        <a:ext cx="32913" cy="6582"/>
      </dsp:txXfrm>
    </dsp:sp>
    <dsp:sp modelId="{7E9BDE67-E16C-6249-BCA7-EE1281D55451}">
      <dsp:nvSpPr>
        <dsp:cNvPr id="0" name=""/>
        <dsp:cNvSpPr/>
      </dsp:nvSpPr>
      <dsp:spPr>
        <a:xfrm>
          <a:off x="3527891" y="2462732"/>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dirty="0"/>
            <a:t>Procedural rights and effective judicial remedies under EU Law </a:t>
          </a:r>
          <a:endParaRPr lang="en-US" sz="1600" kern="1200" dirty="0"/>
        </a:p>
      </dsp:txBody>
      <dsp:txXfrm>
        <a:off x="3527891" y="2462732"/>
        <a:ext cx="2862023" cy="1717213"/>
      </dsp:txXfrm>
    </dsp:sp>
    <dsp:sp modelId="{1E9029C3-FEED-6E4A-BEDB-DCC8B0D7445C}">
      <dsp:nvSpPr>
        <dsp:cNvPr id="0" name=""/>
        <dsp:cNvSpPr/>
      </dsp:nvSpPr>
      <dsp:spPr>
        <a:xfrm>
          <a:off x="7048179" y="2462732"/>
          <a:ext cx="2862023" cy="1717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42" tIns="147208" rIns="140242" bIns="147208" numCol="1" spcCol="1270" anchor="ctr" anchorCtr="0">
          <a:noAutofit/>
        </a:bodyPr>
        <a:lstStyle/>
        <a:p>
          <a:pPr marL="0" lvl="0" indent="0" algn="ctr" defTabSz="711200">
            <a:lnSpc>
              <a:spcPct val="90000"/>
            </a:lnSpc>
            <a:spcBef>
              <a:spcPct val="0"/>
            </a:spcBef>
            <a:spcAft>
              <a:spcPct val="35000"/>
            </a:spcAft>
            <a:buNone/>
          </a:pPr>
          <a:r>
            <a:rPr lang="en-GB" sz="1600" kern="1200"/>
            <a:t>Remedies for the breach of Investors’ Rights under EU Law</a:t>
          </a:r>
          <a:endParaRPr lang="en-US" sz="1600" kern="1200"/>
        </a:p>
      </dsp:txBody>
      <dsp:txXfrm>
        <a:off x="7048179" y="2462732"/>
        <a:ext cx="2862023" cy="1717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16554-6AD0-4AB7-BD23-1D23EF328D77}">
      <dsp:nvSpPr>
        <dsp:cNvPr id="0" name=""/>
        <dsp:cNvSpPr/>
      </dsp:nvSpPr>
      <dsp:spPr>
        <a:xfrm>
          <a:off x="-75417" y="8139"/>
          <a:ext cx="10668000" cy="909337"/>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548CD716-D839-4EDB-879E-01B557601918}">
      <dsp:nvSpPr>
        <dsp:cNvPr id="0" name=""/>
        <dsp:cNvSpPr/>
      </dsp:nvSpPr>
      <dsp:spPr>
        <a:xfrm>
          <a:off x="199657" y="212740"/>
          <a:ext cx="500135" cy="5001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04B274-7659-476E-AE23-9639E956353D}">
      <dsp:nvSpPr>
        <dsp:cNvPr id="0" name=""/>
        <dsp:cNvSpPr/>
      </dsp:nvSpPr>
      <dsp:spPr>
        <a:xfrm>
          <a:off x="974867" y="8139"/>
          <a:ext cx="9615660" cy="90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38" tIns="96238" rIns="96238" bIns="96238" numCol="1" spcCol="1270" anchor="ctr" anchorCtr="0">
          <a:noAutofit/>
        </a:bodyPr>
        <a:lstStyle/>
        <a:p>
          <a:pPr marL="0" lvl="0" indent="0" algn="l" defTabSz="800100">
            <a:lnSpc>
              <a:spcPct val="100000"/>
            </a:lnSpc>
            <a:spcBef>
              <a:spcPct val="0"/>
            </a:spcBef>
            <a:spcAft>
              <a:spcPct val="35000"/>
            </a:spcAft>
            <a:buNone/>
          </a:pPr>
          <a:r>
            <a:rPr lang="en-GB" sz="1800" kern="1200" dirty="0"/>
            <a:t>Why are we here?</a:t>
          </a:r>
        </a:p>
        <a:p>
          <a:pPr marL="0" lvl="0" indent="0" algn="l" defTabSz="800100">
            <a:lnSpc>
              <a:spcPct val="100000"/>
            </a:lnSpc>
            <a:spcBef>
              <a:spcPct val="0"/>
            </a:spcBef>
            <a:spcAft>
              <a:spcPct val="35000"/>
            </a:spcAft>
            <a:buNone/>
          </a:pPr>
          <a:r>
            <a:rPr lang="en-GB" sz="1800" kern="1200" dirty="0"/>
            <a:t>Aim of the course </a:t>
          </a:r>
          <a:endParaRPr lang="en-US" sz="1800" kern="1200" dirty="0"/>
        </a:p>
      </dsp:txBody>
      <dsp:txXfrm>
        <a:off x="974867" y="8139"/>
        <a:ext cx="9615660" cy="909337"/>
      </dsp:txXfrm>
    </dsp:sp>
    <dsp:sp modelId="{05EFB66C-18B7-3F4C-BCC9-A7A09448717E}">
      <dsp:nvSpPr>
        <dsp:cNvPr id="0" name=""/>
        <dsp:cNvSpPr/>
      </dsp:nvSpPr>
      <dsp:spPr>
        <a:xfrm>
          <a:off x="-75417" y="1158415"/>
          <a:ext cx="10668000" cy="909337"/>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07C0D296-3545-CD4B-B811-99286E75F2A8}">
      <dsp:nvSpPr>
        <dsp:cNvPr id="0" name=""/>
        <dsp:cNvSpPr/>
      </dsp:nvSpPr>
      <dsp:spPr>
        <a:xfrm>
          <a:off x="199657" y="1349412"/>
          <a:ext cx="500135" cy="5001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105A1-3A41-3641-AA3E-EAA09AABA30C}">
      <dsp:nvSpPr>
        <dsp:cNvPr id="0" name=""/>
        <dsp:cNvSpPr/>
      </dsp:nvSpPr>
      <dsp:spPr>
        <a:xfrm>
          <a:off x="974867" y="1144811"/>
          <a:ext cx="9615660" cy="90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38" tIns="96238" rIns="96238" bIns="96238" numCol="1" spcCol="1270" anchor="ctr" anchorCtr="0">
          <a:noAutofit/>
        </a:bodyPr>
        <a:lstStyle/>
        <a:p>
          <a:pPr marL="0" lvl="0" indent="0" algn="l" defTabSz="800100">
            <a:lnSpc>
              <a:spcPct val="100000"/>
            </a:lnSpc>
            <a:spcBef>
              <a:spcPct val="0"/>
            </a:spcBef>
            <a:spcAft>
              <a:spcPct val="35000"/>
            </a:spcAft>
            <a:buNone/>
          </a:pPr>
          <a:r>
            <a:rPr lang="en-GB" sz="1800" kern="1200" dirty="0"/>
            <a:t>What </a:t>
          </a:r>
          <a:r>
            <a:rPr lang="en-GB" sz="1800" i="1" kern="1200" dirty="0"/>
            <a:t>used </a:t>
          </a:r>
          <a:r>
            <a:rPr lang="en-GB" sz="1800" i="0" kern="1200" dirty="0"/>
            <a:t>to be an investment claim?</a:t>
          </a:r>
        </a:p>
        <a:p>
          <a:pPr marL="0" lvl="0" indent="0" algn="l" defTabSz="800100">
            <a:lnSpc>
              <a:spcPct val="100000"/>
            </a:lnSpc>
            <a:spcBef>
              <a:spcPct val="0"/>
            </a:spcBef>
            <a:spcAft>
              <a:spcPct val="35000"/>
            </a:spcAft>
            <a:buNone/>
          </a:pPr>
          <a:r>
            <a:rPr lang="en-GB" sz="1800" kern="1200" dirty="0"/>
            <a:t>A look to the past: International Investment Law</a:t>
          </a:r>
        </a:p>
      </dsp:txBody>
      <dsp:txXfrm>
        <a:off x="974867" y="1144811"/>
        <a:ext cx="9615660" cy="909337"/>
      </dsp:txXfrm>
    </dsp:sp>
    <dsp:sp modelId="{1BDC125F-FC96-4C28-8715-1F177815BD11}">
      <dsp:nvSpPr>
        <dsp:cNvPr id="0" name=""/>
        <dsp:cNvSpPr/>
      </dsp:nvSpPr>
      <dsp:spPr>
        <a:xfrm>
          <a:off x="-75417" y="2281483"/>
          <a:ext cx="10668000" cy="909337"/>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AB2E4E11-C6AC-427F-BB46-E54A639DAFBA}">
      <dsp:nvSpPr>
        <dsp:cNvPr id="0" name=""/>
        <dsp:cNvSpPr/>
      </dsp:nvSpPr>
      <dsp:spPr>
        <a:xfrm>
          <a:off x="199657" y="2486084"/>
          <a:ext cx="500135" cy="5001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45B0E-197C-4957-BFAC-3A826C766B89}">
      <dsp:nvSpPr>
        <dsp:cNvPr id="0" name=""/>
        <dsp:cNvSpPr/>
      </dsp:nvSpPr>
      <dsp:spPr>
        <a:xfrm>
          <a:off x="821978" y="2281483"/>
          <a:ext cx="9921438" cy="90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38" tIns="96238" rIns="96238" bIns="96238" numCol="1" spcCol="1270" anchor="ctr" anchorCtr="0">
          <a:noAutofit/>
        </a:bodyPr>
        <a:lstStyle/>
        <a:p>
          <a:pPr marL="0" lvl="0" indent="0" algn="l" defTabSz="800100">
            <a:lnSpc>
              <a:spcPct val="100000"/>
            </a:lnSpc>
            <a:spcBef>
              <a:spcPct val="0"/>
            </a:spcBef>
            <a:spcAft>
              <a:spcPct val="35000"/>
            </a:spcAft>
            <a:buNone/>
          </a:pPr>
          <a:r>
            <a:rPr lang="en-GB" sz="1800" kern="1200" dirty="0"/>
            <a:t>Where do we stand?</a:t>
          </a:r>
          <a:br>
            <a:rPr lang="en-GB" sz="1800" kern="1200" dirty="0"/>
          </a:br>
          <a:r>
            <a:rPr lang="en-GB" sz="1800" i="1" kern="1200" dirty="0"/>
            <a:t>Achmea </a:t>
          </a:r>
          <a:r>
            <a:rPr lang="en-GB" sz="1800" i="0" kern="1200" dirty="0"/>
            <a:t>and the end of </a:t>
          </a:r>
          <a:r>
            <a:rPr lang="en-GB" sz="1800" kern="1200" dirty="0"/>
            <a:t>international investment law protection in the context of intra-EU investment</a:t>
          </a:r>
          <a:endParaRPr lang="en-US" sz="1800" kern="1200" dirty="0"/>
        </a:p>
      </dsp:txBody>
      <dsp:txXfrm>
        <a:off x="821978" y="2281483"/>
        <a:ext cx="9921438" cy="909337"/>
      </dsp:txXfrm>
    </dsp:sp>
    <dsp:sp modelId="{D29433F6-002B-1B4D-B950-ECE243EFD441}">
      <dsp:nvSpPr>
        <dsp:cNvPr id="0" name=""/>
        <dsp:cNvSpPr/>
      </dsp:nvSpPr>
      <dsp:spPr>
        <a:xfrm>
          <a:off x="-75417" y="3418156"/>
          <a:ext cx="10668000" cy="909337"/>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19A39B7A-8160-C746-9530-80FD17BBAE61}">
      <dsp:nvSpPr>
        <dsp:cNvPr id="0" name=""/>
        <dsp:cNvSpPr/>
      </dsp:nvSpPr>
      <dsp:spPr>
        <a:xfrm>
          <a:off x="199657" y="3622757"/>
          <a:ext cx="500135" cy="50013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BF274-99A3-704E-BEC3-AEDB32663A7B}">
      <dsp:nvSpPr>
        <dsp:cNvPr id="0" name=""/>
        <dsp:cNvSpPr/>
      </dsp:nvSpPr>
      <dsp:spPr>
        <a:xfrm>
          <a:off x="974867" y="3418156"/>
          <a:ext cx="9615660" cy="90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38" tIns="96238" rIns="96238" bIns="96238" numCol="1" spcCol="1270" anchor="ctr" anchorCtr="0">
          <a:noAutofit/>
        </a:bodyPr>
        <a:lstStyle/>
        <a:p>
          <a:pPr marL="0" lvl="0" indent="0" algn="l" defTabSz="800100">
            <a:lnSpc>
              <a:spcPct val="100000"/>
            </a:lnSpc>
            <a:spcBef>
              <a:spcPct val="0"/>
            </a:spcBef>
            <a:spcAft>
              <a:spcPct val="35000"/>
            </a:spcAft>
            <a:buNone/>
          </a:pPr>
          <a:r>
            <a:rPr lang="en-GB" sz="1800" kern="1200" dirty="0"/>
            <a:t>How do claims brought by investors fit the EU legal framework?</a:t>
          </a:r>
        </a:p>
        <a:p>
          <a:pPr marL="0" lvl="0" indent="0" algn="l" defTabSz="800100">
            <a:lnSpc>
              <a:spcPct val="100000"/>
            </a:lnSpc>
            <a:spcBef>
              <a:spcPct val="0"/>
            </a:spcBef>
            <a:spcAft>
              <a:spcPct val="35000"/>
            </a:spcAft>
            <a:buNone/>
          </a:pPr>
          <a:r>
            <a:rPr lang="en-GB" sz="1800" kern="1200" dirty="0"/>
            <a:t>Definitions, Contested Measures, Investment Cycle</a:t>
          </a:r>
        </a:p>
      </dsp:txBody>
      <dsp:txXfrm>
        <a:off x="974867" y="3418156"/>
        <a:ext cx="9615660" cy="909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FAC95-4A20-8A43-A2F1-4F1AFB5D0377}">
      <dsp:nvSpPr>
        <dsp:cNvPr id="0" name=""/>
        <dsp:cNvSpPr/>
      </dsp:nvSpPr>
      <dsp:spPr>
        <a:xfrm>
          <a:off x="9122568" y="1588150"/>
          <a:ext cx="91440" cy="639731"/>
        </a:xfrm>
        <a:custGeom>
          <a:avLst/>
          <a:gdLst/>
          <a:ahLst/>
          <a:cxnLst/>
          <a:rect l="0" t="0" r="0" b="0"/>
          <a:pathLst>
            <a:path>
              <a:moveTo>
                <a:pt x="45720" y="0"/>
              </a:moveTo>
              <a:lnTo>
                <a:pt x="45720" y="63973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A2A5A-B8B6-834F-A69F-7B4A1952F15B}">
      <dsp:nvSpPr>
        <dsp:cNvPr id="0" name=""/>
        <dsp:cNvSpPr/>
      </dsp:nvSpPr>
      <dsp:spPr>
        <a:xfrm>
          <a:off x="6434107" y="1588150"/>
          <a:ext cx="91440" cy="639731"/>
        </a:xfrm>
        <a:custGeom>
          <a:avLst/>
          <a:gdLst/>
          <a:ahLst/>
          <a:cxnLst/>
          <a:rect l="0" t="0" r="0" b="0"/>
          <a:pathLst>
            <a:path>
              <a:moveTo>
                <a:pt x="45720" y="0"/>
              </a:moveTo>
              <a:lnTo>
                <a:pt x="45720" y="63973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7E422-BCC1-EB49-ACC9-462F0AE4DB84}">
      <dsp:nvSpPr>
        <dsp:cNvPr id="0" name=""/>
        <dsp:cNvSpPr/>
      </dsp:nvSpPr>
      <dsp:spPr>
        <a:xfrm>
          <a:off x="3745646" y="1588150"/>
          <a:ext cx="91440" cy="639731"/>
        </a:xfrm>
        <a:custGeom>
          <a:avLst/>
          <a:gdLst/>
          <a:ahLst/>
          <a:cxnLst/>
          <a:rect l="0" t="0" r="0" b="0"/>
          <a:pathLst>
            <a:path>
              <a:moveTo>
                <a:pt x="45720" y="0"/>
              </a:moveTo>
              <a:lnTo>
                <a:pt x="45720" y="63973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9D3A25-F1A5-0149-958E-A2925A117A28}">
      <dsp:nvSpPr>
        <dsp:cNvPr id="0" name=""/>
        <dsp:cNvSpPr/>
      </dsp:nvSpPr>
      <dsp:spPr>
        <a:xfrm>
          <a:off x="1057185" y="1634704"/>
          <a:ext cx="91440" cy="593176"/>
        </a:xfrm>
        <a:custGeom>
          <a:avLst/>
          <a:gdLst/>
          <a:ahLst/>
          <a:cxnLst/>
          <a:rect l="0" t="0" r="0" b="0"/>
          <a:pathLst>
            <a:path>
              <a:moveTo>
                <a:pt x="61227" y="0"/>
              </a:moveTo>
              <a:lnTo>
                <a:pt x="61227" y="389403"/>
              </a:lnTo>
              <a:lnTo>
                <a:pt x="45720" y="389403"/>
              </a:lnTo>
              <a:lnTo>
                <a:pt x="45720" y="59317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419B3-5E71-B446-827D-6678E11B5293}">
      <dsp:nvSpPr>
        <dsp:cNvPr id="0" name=""/>
        <dsp:cNvSpPr/>
      </dsp:nvSpPr>
      <dsp:spPr>
        <a:xfrm>
          <a:off x="18588" y="237927"/>
          <a:ext cx="2199649" cy="13967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F81E6-2598-1E45-93C2-6F6E0CEAD4F2}">
      <dsp:nvSpPr>
        <dsp:cNvPr id="0" name=""/>
        <dsp:cNvSpPr/>
      </dsp:nvSpPr>
      <dsp:spPr>
        <a:xfrm>
          <a:off x="262993" y="470112"/>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Pre-investment stage: access to the market </a:t>
          </a:r>
          <a:endParaRPr lang="en-US" sz="1600" kern="1200" dirty="0"/>
        </a:p>
      </dsp:txBody>
      <dsp:txXfrm>
        <a:off x="303903" y="511022"/>
        <a:ext cx="2117829" cy="1314957"/>
      </dsp:txXfrm>
    </dsp:sp>
    <dsp:sp modelId="{81A8B9B7-FE35-9148-BC0E-5FCC454567E8}">
      <dsp:nvSpPr>
        <dsp:cNvPr id="0" name=""/>
        <dsp:cNvSpPr/>
      </dsp:nvSpPr>
      <dsp:spPr>
        <a:xfrm>
          <a:off x="3080" y="2227881"/>
          <a:ext cx="2199649" cy="13967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A56C47-974B-524D-88F6-79D8A1C4AFAD}">
      <dsp:nvSpPr>
        <dsp:cNvPr id="0" name=""/>
        <dsp:cNvSpPr/>
      </dsp:nvSpPr>
      <dsp:spPr>
        <a:xfrm>
          <a:off x="247486" y="2460066"/>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Examples: participation in public tenders, obtaining approvals for the project</a:t>
          </a:r>
          <a:endParaRPr lang="en-US" sz="1600" kern="1200" dirty="0"/>
        </a:p>
      </dsp:txBody>
      <dsp:txXfrm>
        <a:off x="288396" y="2500976"/>
        <a:ext cx="2117829" cy="1314957"/>
      </dsp:txXfrm>
    </dsp:sp>
    <dsp:sp modelId="{64BF46EA-DDEA-824D-AB6E-F0545BFAB5E9}">
      <dsp:nvSpPr>
        <dsp:cNvPr id="0" name=""/>
        <dsp:cNvSpPr/>
      </dsp:nvSpPr>
      <dsp:spPr>
        <a:xfrm>
          <a:off x="2691541" y="191372"/>
          <a:ext cx="2199649" cy="13967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AD375-9BC0-BF41-B33A-CD0AE3C30D38}">
      <dsp:nvSpPr>
        <dsp:cNvPr id="0" name=""/>
        <dsp:cNvSpPr/>
      </dsp:nvSpPr>
      <dsp:spPr>
        <a:xfrm>
          <a:off x="2935947" y="423557"/>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 Stage</a:t>
          </a:r>
        </a:p>
      </dsp:txBody>
      <dsp:txXfrm>
        <a:off x="2976857" y="464467"/>
        <a:ext cx="2117829" cy="1314957"/>
      </dsp:txXfrm>
    </dsp:sp>
    <dsp:sp modelId="{217D52CE-A607-6447-A824-D100F67C0807}">
      <dsp:nvSpPr>
        <dsp:cNvPr id="0" name=""/>
        <dsp:cNvSpPr/>
      </dsp:nvSpPr>
      <dsp:spPr>
        <a:xfrm>
          <a:off x="2691541" y="2227881"/>
          <a:ext cx="2199649" cy="13967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AF025-D91D-BE46-8A19-A74DCA1392BA}">
      <dsp:nvSpPr>
        <dsp:cNvPr id="0" name=""/>
        <dsp:cNvSpPr/>
      </dsp:nvSpPr>
      <dsp:spPr>
        <a:xfrm>
          <a:off x="2935947" y="2460066"/>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Example:</a:t>
          </a:r>
        </a:p>
        <a:p>
          <a:pPr marL="0" lvl="0" indent="0" algn="ctr" defTabSz="711200">
            <a:lnSpc>
              <a:spcPct val="90000"/>
            </a:lnSpc>
            <a:spcBef>
              <a:spcPct val="0"/>
            </a:spcBef>
            <a:spcAft>
              <a:spcPct val="35000"/>
            </a:spcAft>
            <a:buNone/>
          </a:pPr>
          <a:r>
            <a:rPr lang="en-GB" sz="1600" kern="1200" dirty="0"/>
            <a:t>Constructing a facility, control and maintaining of facilities</a:t>
          </a:r>
        </a:p>
      </dsp:txBody>
      <dsp:txXfrm>
        <a:off x="2976857" y="2500976"/>
        <a:ext cx="2117829" cy="1314957"/>
      </dsp:txXfrm>
    </dsp:sp>
    <dsp:sp modelId="{6BB2D691-709F-3A48-A979-BF99CE2E9F71}">
      <dsp:nvSpPr>
        <dsp:cNvPr id="0" name=""/>
        <dsp:cNvSpPr/>
      </dsp:nvSpPr>
      <dsp:spPr>
        <a:xfrm>
          <a:off x="5380002" y="191372"/>
          <a:ext cx="2199649" cy="13967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2739C-B839-6B41-8A74-4E525775D6F2}">
      <dsp:nvSpPr>
        <dsp:cNvPr id="0" name=""/>
        <dsp:cNvSpPr/>
      </dsp:nvSpPr>
      <dsp:spPr>
        <a:xfrm>
          <a:off x="5624408" y="423557"/>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Operational Stage</a:t>
          </a:r>
        </a:p>
      </dsp:txBody>
      <dsp:txXfrm>
        <a:off x="5665318" y="464467"/>
        <a:ext cx="2117829" cy="1314957"/>
      </dsp:txXfrm>
    </dsp:sp>
    <dsp:sp modelId="{BF7A442A-A7C5-9942-B700-5B36936F07BD}">
      <dsp:nvSpPr>
        <dsp:cNvPr id="0" name=""/>
        <dsp:cNvSpPr/>
      </dsp:nvSpPr>
      <dsp:spPr>
        <a:xfrm>
          <a:off x="5380002" y="2227881"/>
          <a:ext cx="2199649" cy="13967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9CFD0-32CB-7D4F-8A14-0E51A2ECFA30}">
      <dsp:nvSpPr>
        <dsp:cNvPr id="0" name=""/>
        <dsp:cNvSpPr/>
      </dsp:nvSpPr>
      <dsp:spPr>
        <a:xfrm>
          <a:off x="5624408" y="2460066"/>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Example:</a:t>
          </a:r>
        </a:p>
        <a:p>
          <a:pPr marL="0" lvl="0" indent="0" algn="ctr" defTabSz="711200">
            <a:lnSpc>
              <a:spcPct val="90000"/>
            </a:lnSpc>
            <a:spcBef>
              <a:spcPct val="0"/>
            </a:spcBef>
            <a:spcAft>
              <a:spcPct val="35000"/>
            </a:spcAft>
            <a:buNone/>
          </a:pPr>
          <a:r>
            <a:rPr lang="en-GB" sz="1600" kern="1200" dirty="0"/>
            <a:t>Producing goods, providing services, employment of staff</a:t>
          </a:r>
        </a:p>
      </dsp:txBody>
      <dsp:txXfrm>
        <a:off x="5665318" y="2500976"/>
        <a:ext cx="2117829" cy="1314957"/>
      </dsp:txXfrm>
    </dsp:sp>
    <dsp:sp modelId="{9542E5F7-1A68-F743-A60B-3504A1A31D78}">
      <dsp:nvSpPr>
        <dsp:cNvPr id="0" name=""/>
        <dsp:cNvSpPr/>
      </dsp:nvSpPr>
      <dsp:spPr>
        <a:xfrm>
          <a:off x="8068463" y="191372"/>
          <a:ext cx="2199649" cy="13967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064E1-C151-ED4C-A5D5-EB9068D9DFDB}">
      <dsp:nvSpPr>
        <dsp:cNvPr id="0" name=""/>
        <dsp:cNvSpPr/>
      </dsp:nvSpPr>
      <dsp:spPr>
        <a:xfrm>
          <a:off x="8312869" y="423557"/>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Exit or dissolution</a:t>
          </a:r>
        </a:p>
      </dsp:txBody>
      <dsp:txXfrm>
        <a:off x="8353779" y="464467"/>
        <a:ext cx="2117829" cy="1314957"/>
      </dsp:txXfrm>
    </dsp:sp>
    <dsp:sp modelId="{E9245B1E-BF69-7441-BB12-D143653F6CE8}">
      <dsp:nvSpPr>
        <dsp:cNvPr id="0" name=""/>
        <dsp:cNvSpPr/>
      </dsp:nvSpPr>
      <dsp:spPr>
        <a:xfrm>
          <a:off x="8068463" y="2227881"/>
          <a:ext cx="2199649" cy="139677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5D3BC-6C11-E542-BE36-CF79764E237A}">
      <dsp:nvSpPr>
        <dsp:cNvPr id="0" name=""/>
        <dsp:cNvSpPr/>
      </dsp:nvSpPr>
      <dsp:spPr>
        <a:xfrm>
          <a:off x="8312869" y="2460066"/>
          <a:ext cx="2199649" cy="139677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Example:</a:t>
          </a:r>
        </a:p>
        <a:p>
          <a:pPr marL="0" lvl="0" indent="0" algn="ctr" defTabSz="711200">
            <a:lnSpc>
              <a:spcPct val="90000"/>
            </a:lnSpc>
            <a:spcBef>
              <a:spcPct val="0"/>
            </a:spcBef>
            <a:spcAft>
              <a:spcPct val="35000"/>
            </a:spcAft>
            <a:buNone/>
          </a:pPr>
          <a:r>
            <a:rPr lang="en-GB" sz="1600" kern="1200" dirty="0"/>
            <a:t>Bankruptcy, sale of assets</a:t>
          </a:r>
        </a:p>
      </dsp:txBody>
      <dsp:txXfrm>
        <a:off x="8353779" y="2500976"/>
        <a:ext cx="2117829" cy="131495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15.12.2023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‹Nr.›</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15/12/2023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‹Nr.›</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0045" lvl="0" indent="-342265" algn="just" rtl="0">
              <a:spcBef>
                <a:spcPts val="0"/>
              </a:spcBef>
              <a:spcAft>
                <a:spcPts val="0"/>
              </a:spcAft>
              <a:buNone/>
            </a:pPr>
            <a:endParaRPr dirty="0"/>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‹Nr.›</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20EBB0C4-6273-4C6E-B9BD-2EDC30F1CD52}" type="datetimeFigureOut">
              <a:rPr lang="en-US" dirty="0"/>
              <a:t>12/15/2023</a:t>
            </a:fld>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‹Nr.›</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r>
              <a:rPr lang="de-DE" dirty="0"/>
              <a:t>02.12.2021</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‹Nr.›</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528FC5F6-F338-4AE4-BB23-26385BCFC423}"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12/15/2023</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‹Nr.›</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r>
              <a:rPr lang="de-DE" dirty="0"/>
              <a:t>02.12.2021</a:t>
            </a:r>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‹Nr.›</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jusmundi.com/en/document/decision/en-ioan-micula-viorel-micula-and-others-v-romania-i-order-of-the-court-of-justice-of-the-european-union-wednesday-21st-september-2022#decision_36216" TargetMode="External"/><Relationship Id="rId3" Type="http://schemas.openxmlformats.org/officeDocument/2006/relationships/hyperlink" Target="https://curia.europa.eu/juris/document/document.jsf?docid=199968&amp;doclang=EN" TargetMode="External"/><Relationship Id="rId7" Type="http://schemas.openxmlformats.org/officeDocument/2006/relationships/hyperlink" Target="https://curia.europa.eu/juris/document/document.jsf?text=&amp;docid=248141&amp;pageIndex=0&amp;doclang=EN&amp;mode=lst&amp;dir=&amp;occ=first&amp;part=1&amp;cid=30371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curia.europa.eu/juris/document/document.jsf?text=&amp;docid=245528&amp;pageIndex=0&amp;doclang=en&amp;mode=lst&amp;dir=&amp;occ=first&amp;part=1&amp;cid=1190736" TargetMode="External"/><Relationship Id="rId5" Type="http://schemas.openxmlformats.org/officeDocument/2006/relationships/hyperlink" Target="https://eur-lex.europa.eu/legal-content/EN/TXT/?uri=CELEX%3A22020A0529%2801%29" TargetMode="External"/><Relationship Id="rId4" Type="http://schemas.openxmlformats.org/officeDocument/2006/relationships/hyperlink" Target="https://finance.ec.europa.eu/publications/declaration-member-states-15-january-2019-legal-consequences-achmea-judgment-and-investment_en"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en-GB" sz="2800" b="1" dirty="0">
                <a:solidFill>
                  <a:schemeClr val="bg1"/>
                </a:solidFill>
                <a:effectLst>
                  <a:outerShdw blurRad="38100" dist="38100" dir="2700000" algn="tl">
                    <a:srgbClr val="000000">
                      <a:alpha val="43137"/>
                    </a:srgbClr>
                  </a:outerShdw>
                </a:effectLst>
              </a:rPr>
              <a:t>Introduction to</a:t>
            </a:r>
            <a:br>
              <a:rPr lang="hu-HU" sz="2800" b="1" dirty="0">
                <a:solidFill>
                  <a:schemeClr val="bg1"/>
                </a:solidFill>
                <a:effectLst>
                  <a:outerShdw blurRad="38100" dist="38100" dir="2700000" algn="tl">
                    <a:srgbClr val="000000">
                      <a:alpha val="43137"/>
                    </a:srgbClr>
                  </a:outerShdw>
                </a:effectLst>
              </a:rPr>
            </a:br>
            <a:r>
              <a:rPr lang="en-GB" sz="2800" b="1" dirty="0">
                <a:solidFill>
                  <a:schemeClr val="bg1"/>
                </a:solidFill>
                <a:effectLst>
                  <a:outerShdw blurRad="38100" dist="38100" dir="2700000" algn="tl">
                    <a:srgbClr val="000000">
                      <a:alpha val="43137"/>
                    </a:srgbClr>
                  </a:outerShdw>
                </a:effectLst>
              </a:rPr>
              <a:t>Intra-EU Investment Protection</a:t>
            </a: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4"/>
          <p:cNvSpPr txBox="1">
            <a:spLocks noGrp="1"/>
          </p:cNvSpPr>
          <p:nvPr>
            <p:ph type="title"/>
          </p:nvPr>
        </p:nvSpPr>
        <p:spPr>
          <a:xfrm>
            <a:off x="602697" y="10892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GB" sz="2800" dirty="0"/>
              <a:t>CJEU’s decisions in </a:t>
            </a:r>
            <a:r>
              <a:rPr lang="en-GB" sz="2800" i="1" dirty="0"/>
              <a:t>Achmea </a:t>
            </a:r>
            <a:r>
              <a:rPr lang="en-GB" sz="2800" dirty="0"/>
              <a:t>&amp; co.</a:t>
            </a:r>
            <a:br>
              <a:rPr lang="hu-HU" sz="2800" dirty="0"/>
            </a:br>
            <a:r>
              <a:rPr lang="en-GB" sz="2800" dirty="0"/>
              <a:t>End of intra-EU ISDS</a:t>
            </a:r>
            <a:endParaRPr lang="en-GB" dirty="0"/>
          </a:p>
        </p:txBody>
      </p:sp>
      <p:grpSp>
        <p:nvGrpSpPr>
          <p:cNvPr id="142" name="Google Shape;142;p4"/>
          <p:cNvGrpSpPr/>
          <p:nvPr/>
        </p:nvGrpSpPr>
        <p:grpSpPr>
          <a:xfrm>
            <a:off x="501537" y="1234238"/>
            <a:ext cx="9839252" cy="4686276"/>
            <a:chOff x="399936" y="2338"/>
            <a:chExt cx="10524465" cy="5200522"/>
          </a:xfrm>
        </p:grpSpPr>
        <p:sp>
          <p:nvSpPr>
            <p:cNvPr id="143" name="Google Shape;143;p4"/>
            <p:cNvSpPr/>
            <p:nvPr/>
          </p:nvSpPr>
          <p:spPr>
            <a:xfrm>
              <a:off x="6268387" y="403519"/>
              <a:ext cx="3438033" cy="2709652"/>
            </a:xfrm>
            <a:custGeom>
              <a:avLst/>
              <a:gdLst/>
              <a:ahLst/>
              <a:cxnLst/>
              <a:rect l="l" t="t" r="r" b="b"/>
              <a:pathLst>
                <a:path w="120000" h="120000" extrusionOk="0">
                  <a:moveTo>
                    <a:pt x="0" y="120000"/>
                  </a:moveTo>
                  <a:lnTo>
                    <a:pt x="120000" y="0"/>
                  </a:lnTo>
                </a:path>
              </a:pathLst>
            </a:custGeom>
            <a:noFill/>
            <a:ln w="12700" cap="flat" cmpd="sng">
              <a:solidFill>
                <a:srgbClr val="75BDA5"/>
              </a:solidFill>
              <a:prstDash val="solid"/>
              <a:miter lim="800000"/>
              <a:headEnd type="none" w="sm" len="sm"/>
              <a:tailEnd type="none" w="sm" len="sm"/>
            </a:ln>
          </p:spPr>
          <p:txBody>
            <a:bodyPr/>
            <a:lstStyle/>
            <a:p>
              <a:endParaRPr lang="en-DE"/>
            </a:p>
          </p:txBody>
        </p:sp>
        <p:sp>
          <p:nvSpPr>
            <p:cNvPr id="144" name="Google Shape;144;p4"/>
            <p:cNvSpPr/>
            <p:nvPr/>
          </p:nvSpPr>
          <p:spPr>
            <a:xfrm>
              <a:off x="6268387" y="3113172"/>
              <a:ext cx="1217980" cy="579648"/>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rgbClr val="75BDA5"/>
              </a:solidFill>
              <a:prstDash val="solid"/>
              <a:miter lim="800000"/>
              <a:headEnd type="none" w="sm" len="sm"/>
              <a:tailEnd type="none" w="sm" len="sm"/>
            </a:ln>
          </p:spPr>
          <p:txBody>
            <a:bodyPr/>
            <a:lstStyle/>
            <a:p>
              <a:endParaRPr lang="en-DE"/>
            </a:p>
          </p:txBody>
        </p:sp>
        <p:sp>
          <p:nvSpPr>
            <p:cNvPr id="145" name="Google Shape;145;p4"/>
            <p:cNvSpPr/>
            <p:nvPr/>
          </p:nvSpPr>
          <p:spPr>
            <a:xfrm>
              <a:off x="5050407" y="3113172"/>
              <a:ext cx="1217980"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75BDA5"/>
              </a:solidFill>
              <a:prstDash val="solid"/>
              <a:miter lim="800000"/>
              <a:headEnd type="none" w="sm" len="sm"/>
              <a:tailEnd type="none" w="sm" len="sm"/>
            </a:ln>
          </p:spPr>
          <p:txBody>
            <a:bodyPr/>
            <a:lstStyle/>
            <a:p>
              <a:endParaRPr lang="en-DE"/>
            </a:p>
          </p:txBody>
        </p:sp>
        <p:sp>
          <p:nvSpPr>
            <p:cNvPr id="146" name="Google Shape;146;p4"/>
            <p:cNvSpPr/>
            <p:nvPr/>
          </p:nvSpPr>
          <p:spPr>
            <a:xfrm>
              <a:off x="2614446" y="3113172"/>
              <a:ext cx="3653941"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rgbClr val="75BDA5"/>
              </a:solidFill>
              <a:prstDash val="solid"/>
              <a:miter lim="800000"/>
              <a:headEnd type="none" w="sm" len="sm"/>
              <a:tailEnd type="none" w="sm" len="sm"/>
            </a:ln>
          </p:spPr>
          <p:txBody>
            <a:bodyPr/>
            <a:lstStyle/>
            <a:p>
              <a:endParaRPr lang="en-DE"/>
            </a:p>
          </p:txBody>
        </p:sp>
        <p:sp>
          <p:nvSpPr>
            <p:cNvPr id="147" name="Google Shape;147;p4"/>
            <p:cNvSpPr/>
            <p:nvPr/>
          </p:nvSpPr>
          <p:spPr>
            <a:xfrm>
              <a:off x="3832426" y="1267931"/>
              <a:ext cx="2435961" cy="579648"/>
            </a:xfrm>
            <a:custGeom>
              <a:avLst/>
              <a:gdLst/>
              <a:ahLst/>
              <a:cxnLst/>
              <a:rect l="l" t="t" r="r" b="b"/>
              <a:pathLst>
                <a:path w="120000" h="120000" extrusionOk="0">
                  <a:moveTo>
                    <a:pt x="0" y="0"/>
                  </a:moveTo>
                  <a:lnTo>
                    <a:pt x="0" y="81776"/>
                  </a:lnTo>
                  <a:lnTo>
                    <a:pt x="120000" y="81776"/>
                  </a:lnTo>
                  <a:lnTo>
                    <a:pt x="120000" y="120000"/>
                  </a:lnTo>
                </a:path>
              </a:pathLst>
            </a:custGeom>
            <a:noFill/>
            <a:ln w="12700" cap="flat" cmpd="sng">
              <a:solidFill>
                <a:schemeClr val="accent2"/>
              </a:solidFill>
              <a:prstDash val="solid"/>
              <a:miter lim="800000"/>
              <a:headEnd type="none" w="sm" len="sm"/>
              <a:tailEnd type="none" w="sm" len="sm"/>
            </a:ln>
          </p:spPr>
          <p:txBody>
            <a:bodyPr/>
            <a:lstStyle/>
            <a:p>
              <a:endParaRPr lang="en-DE"/>
            </a:p>
          </p:txBody>
        </p:sp>
        <p:sp>
          <p:nvSpPr>
            <p:cNvPr id="148" name="Google Shape;148;p4"/>
            <p:cNvSpPr/>
            <p:nvPr/>
          </p:nvSpPr>
          <p:spPr>
            <a:xfrm>
              <a:off x="3786706" y="1267931"/>
              <a:ext cx="91440" cy="579648"/>
            </a:xfrm>
            <a:custGeom>
              <a:avLst/>
              <a:gdLst/>
              <a:ahLst/>
              <a:cxnLst/>
              <a:rect l="l" t="t" r="r" b="b"/>
              <a:pathLst>
                <a:path w="120000" h="120000" extrusionOk="0">
                  <a:moveTo>
                    <a:pt x="60000" y="0"/>
                  </a:moveTo>
                  <a:lnTo>
                    <a:pt x="60000" y="120000"/>
                  </a:lnTo>
                </a:path>
              </a:pathLst>
            </a:custGeom>
            <a:noFill/>
            <a:ln w="12700" cap="flat" cmpd="sng">
              <a:solidFill>
                <a:schemeClr val="accent2"/>
              </a:solidFill>
              <a:prstDash val="solid"/>
              <a:miter lim="800000"/>
              <a:headEnd type="none" w="sm" len="sm"/>
              <a:tailEnd type="none" w="sm" len="sm"/>
            </a:ln>
          </p:spPr>
          <p:txBody>
            <a:bodyPr/>
            <a:lstStyle/>
            <a:p>
              <a:endParaRPr lang="en-DE"/>
            </a:p>
          </p:txBody>
        </p:sp>
        <p:sp>
          <p:nvSpPr>
            <p:cNvPr id="149" name="Google Shape;149;p4"/>
            <p:cNvSpPr/>
            <p:nvPr/>
          </p:nvSpPr>
          <p:spPr>
            <a:xfrm>
              <a:off x="1396465" y="1267931"/>
              <a:ext cx="2435961" cy="579648"/>
            </a:xfrm>
            <a:custGeom>
              <a:avLst/>
              <a:gdLst/>
              <a:ahLst/>
              <a:cxnLst/>
              <a:rect l="l" t="t" r="r" b="b"/>
              <a:pathLst>
                <a:path w="120000" h="120000" extrusionOk="0">
                  <a:moveTo>
                    <a:pt x="120000" y="0"/>
                  </a:moveTo>
                  <a:lnTo>
                    <a:pt x="120000" y="81776"/>
                  </a:lnTo>
                  <a:lnTo>
                    <a:pt x="0" y="81776"/>
                  </a:lnTo>
                  <a:lnTo>
                    <a:pt x="0" y="120000"/>
                  </a:lnTo>
                </a:path>
              </a:pathLst>
            </a:custGeom>
            <a:noFill/>
            <a:ln w="12700" cap="flat" cmpd="sng">
              <a:solidFill>
                <a:schemeClr val="accent2"/>
              </a:solidFill>
              <a:prstDash val="solid"/>
              <a:miter lim="800000"/>
              <a:headEnd type="none" w="sm" len="sm"/>
              <a:tailEnd type="none" w="sm" len="sm"/>
            </a:ln>
          </p:spPr>
          <p:txBody>
            <a:bodyPr/>
            <a:lstStyle/>
            <a:p>
              <a:endParaRPr lang="en-DE"/>
            </a:p>
          </p:txBody>
        </p:sp>
        <p:sp>
          <p:nvSpPr>
            <p:cNvPr id="150" name="Google Shape;150;p4"/>
            <p:cNvSpPr/>
            <p:nvPr/>
          </p:nvSpPr>
          <p:spPr>
            <a:xfrm>
              <a:off x="2835897" y="2338"/>
              <a:ext cx="1993059" cy="1265592"/>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057348" y="212717"/>
              <a:ext cx="1993059" cy="1265592"/>
            </a:xfrm>
            <a:prstGeom prst="roundRect">
              <a:avLst>
                <a:gd name="adj" fmla="val 10000"/>
              </a:avLst>
            </a:prstGeom>
            <a:solidFill>
              <a:schemeClr val="lt1">
                <a:alpha val="89803"/>
              </a:schemeClr>
            </a:solidFill>
            <a:ln w="12700" cap="flat" cmpd="sng">
              <a:solidFill>
                <a:srgbClr val="3194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a:off x="3094416" y="249785"/>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1"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Slovak Republic v. Achmea </a:t>
              </a:r>
              <a:endParaRPr sz="1100" b="0" i="1" u="none" strike="noStrike" cap="none">
                <a:solidFill>
                  <a:schemeClr val="dk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r>
                <a:rPr lang="en-GB" sz="1100" b="1" i="0" u="none" strike="noStrike" cap="none">
                  <a:solidFill>
                    <a:schemeClr val="dk1"/>
                  </a:solidFill>
                  <a:latin typeface="Calibri"/>
                  <a:ea typeface="Calibri"/>
                  <a:cs typeface="Calibri"/>
                  <a:sym typeface="Calibri"/>
                </a:rPr>
                <a:t>6 March 2018</a:t>
              </a:r>
              <a:endParaRPr/>
            </a:p>
            <a:p>
              <a:pPr marL="0" marR="0" lvl="0" indent="0" algn="ctr" rtl="0">
                <a:lnSpc>
                  <a:spcPct val="90000"/>
                </a:lnSpc>
                <a:spcBef>
                  <a:spcPts val="385"/>
                </a:spcBef>
                <a:spcAft>
                  <a:spcPts val="0"/>
                </a:spcAft>
                <a:buClr>
                  <a:schemeClr val="dk1"/>
                </a:buClr>
                <a:buSzPts val="1100"/>
                <a:buFont typeface="Calibri"/>
                <a:buNone/>
              </a:pPr>
              <a:r>
                <a:rPr lang="en-GB" sz="1100" b="0" i="0" u="none" strike="noStrike" cap="none">
                  <a:solidFill>
                    <a:schemeClr val="dk1"/>
                  </a:solidFill>
                  <a:latin typeface="Calibri"/>
                  <a:ea typeface="Calibri"/>
                  <a:cs typeface="Calibri"/>
                  <a:sym typeface="Calibri"/>
                </a:rPr>
                <a:t>ISDS clauses in BITs are incompatible with EU Law – Arts 267 and 344 TFEU</a:t>
              </a:r>
              <a:endParaRPr/>
            </a:p>
          </p:txBody>
        </p:sp>
        <p:sp>
          <p:nvSpPr>
            <p:cNvPr id="153" name="Google Shape;153;p4"/>
            <p:cNvSpPr/>
            <p:nvPr/>
          </p:nvSpPr>
          <p:spPr>
            <a:xfrm>
              <a:off x="399936"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621387"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658455" y="2095025"/>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Declaration of the Member States</a:t>
              </a:r>
              <a:r>
                <a:rPr lang="en-GB" sz="1100" b="0" i="0" u="none" strike="noStrike" cap="none" dirty="0">
                  <a:solidFill>
                    <a:schemeClr val="dk1"/>
                  </a:solidFill>
                  <a:latin typeface="Calibri"/>
                  <a:ea typeface="Calibri"/>
                  <a:cs typeface="Calibri"/>
                  <a:sym typeface="Calibri"/>
                </a:rPr>
                <a:t> on the legal consequences of the </a:t>
              </a:r>
              <a:r>
                <a:rPr lang="en-GB" sz="1100" b="0" i="1" u="none" strike="noStrike" cap="none" dirty="0" err="1">
                  <a:solidFill>
                    <a:schemeClr val="dk1"/>
                  </a:solidFill>
                  <a:latin typeface="Calibri"/>
                  <a:ea typeface="Calibri"/>
                  <a:cs typeface="Calibri"/>
                  <a:sym typeface="Calibri"/>
                </a:rPr>
                <a:t>Achmea</a:t>
              </a:r>
              <a:r>
                <a:rPr lang="en-GB" sz="1100" b="0" i="0" u="none" strike="noStrike" cap="none" dirty="0">
                  <a:solidFill>
                    <a:schemeClr val="dk1"/>
                  </a:solidFill>
                  <a:latin typeface="Calibri"/>
                  <a:ea typeface="Calibri"/>
                  <a:cs typeface="Calibri"/>
                  <a:sym typeface="Calibri"/>
                </a:rPr>
                <a:t> judgment and on investment Protection. </a:t>
              </a:r>
              <a:endParaRPr dirty="0"/>
            </a:p>
            <a:p>
              <a:pPr marL="0" marR="0" lvl="0" indent="0" algn="ctr" rtl="0">
                <a:lnSpc>
                  <a:spcPct val="90000"/>
                </a:lnSpc>
                <a:spcBef>
                  <a:spcPts val="385"/>
                </a:spcBef>
                <a:spcAft>
                  <a:spcPts val="0"/>
                </a:spcAft>
                <a:buClr>
                  <a:schemeClr val="dk1"/>
                </a:buClr>
                <a:buSzPts val="1100"/>
                <a:buFont typeface="Calibri"/>
                <a:buNone/>
              </a:pPr>
              <a:r>
                <a:rPr lang="en-GB" sz="1100" b="1" i="0" u="none" strike="noStrike" cap="none" dirty="0">
                  <a:solidFill>
                    <a:schemeClr val="dk1"/>
                  </a:solidFill>
                  <a:latin typeface="Calibri"/>
                  <a:ea typeface="Calibri"/>
                  <a:cs typeface="Calibri"/>
                  <a:sym typeface="Calibri"/>
                </a:rPr>
                <a:t>15 January 2019</a:t>
              </a:r>
              <a:endParaRPr dirty="0"/>
            </a:p>
          </p:txBody>
        </p:sp>
        <p:sp>
          <p:nvSpPr>
            <p:cNvPr id="156" name="Google Shape;156;p4"/>
            <p:cNvSpPr/>
            <p:nvPr/>
          </p:nvSpPr>
          <p:spPr>
            <a:xfrm>
              <a:off x="2835897"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3057348"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txBox="1"/>
            <p:nvPr/>
          </p:nvSpPr>
          <p:spPr>
            <a:xfrm>
              <a:off x="3094416" y="2095025"/>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Agreement for the Termination of BITs between the Member States of the EU </a:t>
              </a:r>
              <a:endParaRPr sz="11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r>
                <a:rPr lang="en-GB" sz="1100" b="1">
                  <a:solidFill>
                    <a:schemeClr val="dk1"/>
                  </a:solidFill>
                  <a:latin typeface="Calibri"/>
                  <a:ea typeface="Calibri"/>
                  <a:cs typeface="Calibri"/>
                  <a:sym typeface="Calibri"/>
                </a:rPr>
                <a:t>5</a:t>
              </a:r>
              <a:r>
                <a:rPr lang="en-GB" sz="1100" b="1" i="0" u="none" strike="noStrike" cap="none">
                  <a:solidFill>
                    <a:schemeClr val="dk1"/>
                  </a:solidFill>
                  <a:latin typeface="Calibri"/>
                  <a:ea typeface="Calibri"/>
                  <a:cs typeface="Calibri"/>
                  <a:sym typeface="Calibri"/>
                </a:rPr>
                <a:t> </a:t>
              </a:r>
              <a:r>
                <a:rPr lang="en-GB" sz="1100" b="1" i="0" u="none" strike="noStrike" cap="none" dirty="0">
                  <a:solidFill>
                    <a:schemeClr val="dk1"/>
                  </a:solidFill>
                  <a:latin typeface="Calibri"/>
                  <a:ea typeface="Calibri"/>
                  <a:cs typeface="Calibri"/>
                  <a:sym typeface="Calibri"/>
                </a:rPr>
                <a:t>May 2020</a:t>
              </a:r>
              <a:endParaRPr dirty="0"/>
            </a:p>
            <a:p>
              <a:pPr marL="0" marR="0" lvl="0" indent="0" algn="ctr" rtl="0">
                <a:lnSpc>
                  <a:spcPct val="90000"/>
                </a:lnSpc>
                <a:spcBef>
                  <a:spcPts val="385"/>
                </a:spcBef>
                <a:spcAft>
                  <a:spcPts val="0"/>
                </a:spcAft>
                <a:buClr>
                  <a:schemeClr val="dk1"/>
                </a:buClr>
                <a:buSzPts val="1100"/>
                <a:buFont typeface="Calibri"/>
                <a:buNone/>
              </a:pPr>
              <a:r>
                <a:rPr lang="en-GB" sz="1100" b="0" i="0" u="none" strike="noStrike" cap="none" dirty="0">
                  <a:solidFill>
                    <a:schemeClr val="dk1"/>
                  </a:solidFill>
                  <a:latin typeface="Calibri"/>
                  <a:ea typeface="Calibri"/>
                  <a:cs typeface="Calibri"/>
                  <a:sym typeface="Calibri"/>
                </a:rPr>
                <a:t>MS agreed to terminated some 190 BITs</a:t>
              </a:r>
              <a:endParaRPr dirty="0"/>
            </a:p>
          </p:txBody>
        </p:sp>
        <p:sp>
          <p:nvSpPr>
            <p:cNvPr id="159" name="Google Shape;159;p4"/>
            <p:cNvSpPr/>
            <p:nvPr/>
          </p:nvSpPr>
          <p:spPr>
            <a:xfrm>
              <a:off x="5271858" y="1847579"/>
              <a:ext cx="1993059" cy="126559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5493309" y="2057957"/>
              <a:ext cx="1993059" cy="1265592"/>
            </a:xfrm>
            <a:prstGeom prst="roundRect">
              <a:avLst>
                <a:gd name="adj" fmla="val 1000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a:off x="5530377" y="2095025"/>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0" u="none" strike="noStrike" cap="none">
                  <a:solidFill>
                    <a:schemeClr val="dk1"/>
                  </a:solidFill>
                  <a:latin typeface="Calibri"/>
                  <a:ea typeface="Calibri"/>
                  <a:cs typeface="Calibri"/>
                  <a:sym typeface="Calibri"/>
                </a:rPr>
                <a:t>Subsequent EU  Case Law developments</a:t>
              </a:r>
              <a:endParaRPr/>
            </a:p>
          </p:txBody>
        </p:sp>
        <p:sp>
          <p:nvSpPr>
            <p:cNvPr id="162" name="Google Shape;162;p4"/>
            <p:cNvSpPr/>
            <p:nvPr/>
          </p:nvSpPr>
          <p:spPr>
            <a:xfrm>
              <a:off x="1617916"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839367"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a:off x="1876435" y="3940266"/>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1"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Moldova v. Komstroy</a:t>
              </a:r>
              <a:r>
                <a:rPr lang="en-GB" sz="11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a:t>
              </a:r>
              <a:r>
                <a:rPr lang="en-GB" sz="1100" b="0" i="0" u="none" strike="noStrike" cap="none" dirty="0">
                  <a:solidFill>
                    <a:schemeClr val="dk1"/>
                  </a:solidFill>
                  <a:latin typeface="Calibri"/>
                  <a:ea typeface="Calibri"/>
                  <a:cs typeface="Calibri"/>
                  <a:sym typeface="Calibri"/>
                </a:rPr>
                <a:t>decision </a:t>
              </a:r>
              <a:r>
                <a:rPr lang="en-GB" sz="1100" i="1" dirty="0">
                  <a:solidFill>
                    <a:schemeClr val="tx1"/>
                  </a:solidFill>
                </a:rPr>
                <a:t>obiter dicta – </a:t>
              </a:r>
              <a:r>
                <a:rPr lang="en-GB" sz="1100" dirty="0">
                  <a:solidFill>
                    <a:schemeClr val="tx1"/>
                  </a:solidFill>
                </a:rPr>
                <a:t>ISDS clauses in Energy Charter Treaty, in an intra-EU setting, are incompatible with EU Law </a:t>
              </a:r>
            </a:p>
            <a:p>
              <a:pPr marL="0" marR="0" lvl="0" indent="0" algn="ctr" rtl="0">
                <a:lnSpc>
                  <a:spcPct val="90000"/>
                </a:lnSpc>
                <a:spcBef>
                  <a:spcPts val="0"/>
                </a:spcBef>
                <a:spcAft>
                  <a:spcPts val="0"/>
                </a:spcAft>
                <a:buClr>
                  <a:schemeClr val="dk1"/>
                </a:buClr>
                <a:buSzPts val="1100"/>
                <a:buFont typeface="Calibri"/>
                <a:buNone/>
              </a:pPr>
              <a:r>
                <a:rPr lang="en-GB" sz="1100" b="1" i="0" u="none" strike="noStrike" cap="none" dirty="0">
                  <a:solidFill>
                    <a:schemeClr val="dk1"/>
                  </a:solidFill>
                  <a:latin typeface="Calibri"/>
                  <a:ea typeface="Calibri"/>
                  <a:cs typeface="Calibri"/>
                  <a:sym typeface="Calibri"/>
                </a:rPr>
                <a:t>2 September 2021</a:t>
              </a:r>
              <a:endParaRPr dirty="0"/>
            </a:p>
          </p:txBody>
        </p:sp>
        <p:sp>
          <p:nvSpPr>
            <p:cNvPr id="165" name="Google Shape;165;p4"/>
            <p:cNvSpPr/>
            <p:nvPr/>
          </p:nvSpPr>
          <p:spPr>
            <a:xfrm>
              <a:off x="4053877"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275328"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txBox="1"/>
            <p:nvPr/>
          </p:nvSpPr>
          <p:spPr>
            <a:xfrm>
              <a:off x="4238260" y="3937269"/>
              <a:ext cx="2140373" cy="1265591"/>
            </a:xfrm>
            <a:prstGeom prst="rect">
              <a:avLst/>
            </a:prstGeom>
            <a:noFill/>
            <a:ln>
              <a:noFill/>
            </a:ln>
          </p:spPr>
          <p:txBody>
            <a:bodyPr spcFirstLastPara="1" wrap="square" lIns="41900" tIns="41900" rIns="41900" bIns="41900" anchor="ctr" anchorCtr="0">
              <a:noAutofit/>
            </a:bodyPr>
            <a:lstStyle/>
            <a:p>
              <a:pPr algn="ctr">
                <a:lnSpc>
                  <a:spcPct val="90000"/>
                </a:lnSpc>
                <a:buClr>
                  <a:schemeClr val="dk1"/>
                </a:buClr>
                <a:buSzPts val="1100"/>
              </a:pPr>
              <a:r>
                <a:rPr lang="en-GB" sz="1050" b="0" i="1"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Poland v. PL Holdings </a:t>
              </a:r>
              <a:r>
                <a:rPr lang="en-GB" sz="1050" b="0" i="0" u="none" strike="noStrike" cap="none" dirty="0">
                  <a:solidFill>
                    <a:schemeClr val="dk1"/>
                  </a:solidFill>
                  <a:latin typeface="Calibri"/>
                  <a:ea typeface="Calibri"/>
                  <a:cs typeface="Calibri"/>
                  <a:sym typeface="Calibri"/>
                </a:rPr>
                <a:t>decision (EU law precluded States from concluding </a:t>
              </a:r>
              <a:r>
                <a:rPr lang="en-GB" sz="1050" b="0" i="1" u="none" strike="noStrike" cap="none" dirty="0">
                  <a:solidFill>
                    <a:schemeClr val="dk1"/>
                  </a:solidFill>
                  <a:latin typeface="Calibri"/>
                  <a:ea typeface="Calibri"/>
                  <a:cs typeface="Calibri"/>
                  <a:sym typeface="Calibri"/>
                </a:rPr>
                <a:t>ad hoc </a:t>
              </a:r>
              <a:r>
                <a:rPr lang="en-GB" sz="1050" b="0" i="0" u="none" strike="noStrike" cap="none" dirty="0">
                  <a:solidFill>
                    <a:schemeClr val="dk1"/>
                  </a:solidFill>
                  <a:latin typeface="Calibri"/>
                  <a:ea typeface="Calibri"/>
                  <a:cs typeface="Calibri"/>
                  <a:sym typeface="Calibri"/>
                </a:rPr>
                <a:t>arbitration agreements the contents of which are identical to intra-EU BITs</a:t>
              </a:r>
              <a:endParaRPr sz="1600" dirty="0"/>
            </a:p>
            <a:p>
              <a:pPr marL="0" marR="0" lvl="0" indent="0" algn="ctr" rtl="0">
                <a:lnSpc>
                  <a:spcPct val="90000"/>
                </a:lnSpc>
                <a:spcBef>
                  <a:spcPts val="385"/>
                </a:spcBef>
                <a:spcAft>
                  <a:spcPts val="0"/>
                </a:spcAft>
                <a:buClr>
                  <a:schemeClr val="dk1"/>
                </a:buClr>
                <a:buSzPts val="1100"/>
                <a:buFont typeface="Calibri"/>
                <a:buNone/>
              </a:pPr>
              <a:r>
                <a:rPr lang="en-GB" sz="1100" b="1" i="0" u="none" strike="noStrike" cap="none" dirty="0">
                  <a:solidFill>
                    <a:schemeClr val="dk1"/>
                  </a:solidFill>
                  <a:latin typeface="Calibri"/>
                  <a:ea typeface="Calibri"/>
                  <a:cs typeface="Calibri"/>
                  <a:sym typeface="Calibri"/>
                </a:rPr>
                <a:t>26 October 2021</a:t>
              </a:r>
              <a:endParaRPr dirty="0"/>
            </a:p>
          </p:txBody>
        </p:sp>
        <p:sp>
          <p:nvSpPr>
            <p:cNvPr id="168" name="Google Shape;168;p4"/>
            <p:cNvSpPr/>
            <p:nvPr/>
          </p:nvSpPr>
          <p:spPr>
            <a:xfrm>
              <a:off x="6489838" y="3692820"/>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711289" y="39031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6748357" y="3940266"/>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1" u="none" strike="noStrike" cap="none">
                  <a:solidFill>
                    <a:schemeClr val="dk1"/>
                  </a:solidFill>
                  <a:latin typeface="Calibri"/>
                  <a:ea typeface="Calibri"/>
                  <a:cs typeface="Calibri"/>
                  <a:sym typeface="Calibri"/>
                </a:rPr>
                <a:t>Romania v. Micula </a:t>
              </a:r>
              <a:r>
                <a:rPr lang="en-GB" sz="1100" b="0" i="0" u="none" strike="noStrike" cap="none">
                  <a:solidFill>
                    <a:schemeClr val="dk1"/>
                  </a:solidFill>
                  <a:latin typeface="Calibri"/>
                  <a:ea typeface="Calibri"/>
                  <a:cs typeface="Calibri"/>
                  <a:sym typeface="Calibri"/>
                </a:rPr>
                <a:t>decision</a:t>
              </a:r>
              <a:r>
                <a:rPr lang="en-GB" sz="1100" b="0" i="1" u="none" strike="noStrike" cap="none">
                  <a:solidFill>
                    <a:schemeClr val="dk1"/>
                  </a:solidFill>
                  <a:latin typeface="Calibri"/>
                  <a:ea typeface="Calibri"/>
                  <a:cs typeface="Calibri"/>
                  <a:sym typeface="Calibri"/>
                </a:rPr>
                <a:t> </a:t>
              </a:r>
              <a:r>
                <a:rPr lang="en-GB" sz="1100" b="0" i="0" u="none" strike="noStrike" cap="none">
                  <a:solidFill>
                    <a:schemeClr val="dk1"/>
                  </a:solidFill>
                  <a:latin typeface="Calibri"/>
                  <a:ea typeface="Calibri"/>
                  <a:cs typeface="Calibri"/>
                  <a:sym typeface="Calibri"/>
                </a:rPr>
                <a:t> (on enforcement of awards and state aid, and on consent to arbitrate post-EU accession)</a:t>
              </a:r>
              <a:endParaRPr/>
            </a:p>
            <a:p>
              <a:pPr marL="0" marR="0" lvl="0" indent="0" algn="ctr" rtl="0">
                <a:lnSpc>
                  <a:spcPct val="90000"/>
                </a:lnSpc>
                <a:spcBef>
                  <a:spcPts val="385"/>
                </a:spcBef>
                <a:spcAft>
                  <a:spcPts val="0"/>
                </a:spcAft>
                <a:buClr>
                  <a:schemeClr val="dk1"/>
                </a:buClr>
                <a:buSzPts val="1100"/>
                <a:buFont typeface="Calibri"/>
                <a:buNone/>
              </a:pPr>
              <a:r>
                <a:rPr lang="en-GB" sz="1100" b="1"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25 January 2022 &amp; 21 September 2022</a:t>
              </a:r>
              <a:endParaRPr sz="1100" b="1" i="0" u="none" strike="noStrike" cap="none">
                <a:solidFill>
                  <a:schemeClr val="dk1"/>
                </a:solidFill>
                <a:latin typeface="Calibri"/>
                <a:ea typeface="Calibri"/>
                <a:cs typeface="Calibri"/>
                <a:sym typeface="Calibri"/>
              </a:endParaRPr>
            </a:p>
          </p:txBody>
        </p:sp>
        <p:sp>
          <p:nvSpPr>
            <p:cNvPr id="171" name="Google Shape;171;p4"/>
            <p:cNvSpPr/>
            <p:nvPr/>
          </p:nvSpPr>
          <p:spPr>
            <a:xfrm>
              <a:off x="8709891" y="403519"/>
              <a:ext cx="1993059" cy="1265592"/>
            </a:xfrm>
            <a:prstGeom prst="roundRect">
              <a:avLst>
                <a:gd name="adj" fmla="val 10000"/>
              </a:avLst>
            </a:prstGeom>
            <a:solidFill>
              <a:srgbClr val="75BD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931342" y="613898"/>
              <a:ext cx="1993059" cy="1265592"/>
            </a:xfrm>
            <a:prstGeom prst="roundRect">
              <a:avLst>
                <a:gd name="adj" fmla="val 10000"/>
              </a:avLst>
            </a:prstGeom>
            <a:solidFill>
              <a:schemeClr val="lt1">
                <a:alpha val="89803"/>
              </a:schemeClr>
            </a:solidFill>
            <a:ln w="12700" cap="flat" cmpd="sng">
              <a:solidFill>
                <a:srgbClr val="75BD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txBox="1"/>
            <p:nvPr/>
          </p:nvSpPr>
          <p:spPr>
            <a:xfrm>
              <a:off x="8968410" y="650966"/>
              <a:ext cx="1918923" cy="11914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GB" sz="1100" b="0" i="0" u="none" strike="noStrike" cap="none">
                  <a:solidFill>
                    <a:schemeClr val="dk1"/>
                  </a:solidFill>
                  <a:latin typeface="Calibri"/>
                  <a:ea typeface="Calibri"/>
                  <a:cs typeface="Calibri"/>
                  <a:sym typeface="Calibri"/>
                </a:rPr>
                <a:t>Rise of "Achmea" objections to jurisdiction/annulment in ISDS and rise of other objections to enforcement in 3rd States national courts = both largely unsuccessful  </a:t>
              </a:r>
              <a:endParaRPr/>
            </a:p>
          </p:txBody>
        </p:sp>
      </p:grpSp>
      <p:cxnSp>
        <p:nvCxnSpPr>
          <p:cNvPr id="174" name="Google Shape;174;p4"/>
          <p:cNvCxnSpPr/>
          <p:nvPr/>
        </p:nvCxnSpPr>
        <p:spPr>
          <a:xfrm>
            <a:off x="5727700" y="2154406"/>
            <a:ext cx="2704289" cy="0"/>
          </a:xfrm>
          <a:prstGeom prst="straightConnector1">
            <a:avLst/>
          </a:prstGeom>
          <a:noFill/>
          <a:ln w="9525" cap="flat" cmpd="sng">
            <a:solidFill>
              <a:schemeClr val="accent1"/>
            </a:solidFill>
            <a:prstDash val="solid"/>
            <a:miter lim="800000"/>
            <a:headEnd type="none" w="sm" len="sm"/>
            <a:tailEnd type="none" w="sm" len="sm"/>
          </a:ln>
        </p:spPr>
      </p:cxnSp>
      <p:sp>
        <p:nvSpPr>
          <p:cNvPr id="2" name="Slide Number Placeholder 3">
            <a:extLst>
              <a:ext uri="{FF2B5EF4-FFF2-40B4-BE49-F238E27FC236}">
                <a16:creationId xmlns:a16="http://schemas.microsoft.com/office/drawing/2014/main" id="{57007E4A-3D3E-ABA6-A895-2834045AEF66}"/>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10</a:t>
            </a:fld>
            <a:endParaRPr lang="en-US" sz="1000" dirty="0"/>
          </a:p>
        </p:txBody>
      </p:sp>
      <p:sp>
        <p:nvSpPr>
          <p:cNvPr id="3" name="TextBox 2">
            <a:extLst>
              <a:ext uri="{FF2B5EF4-FFF2-40B4-BE49-F238E27FC236}">
                <a16:creationId xmlns:a16="http://schemas.microsoft.com/office/drawing/2014/main" id="{B669F9D3-F562-9D1F-5A8E-640480066802}"/>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7E645-8962-9EBF-4B8A-A10AC653F77A}"/>
              </a:ext>
            </a:extLst>
          </p:cNvPr>
          <p:cNvSpPr>
            <a:spLocks noGrp="1"/>
          </p:cNvSpPr>
          <p:nvPr>
            <p:ph type="ctrTitle"/>
          </p:nvPr>
        </p:nvSpPr>
        <p:spPr>
          <a:xfrm>
            <a:off x="838200" y="1857692"/>
            <a:ext cx="10515600" cy="2357961"/>
          </a:xfrm>
        </p:spPr>
        <p:txBody>
          <a:bodyPr>
            <a:normAutofit fontScale="90000"/>
          </a:bodyPr>
          <a:lstStyle/>
          <a:p>
            <a:r>
              <a:rPr lang="en-GB" dirty="0"/>
              <a:t>Now: EU to fill in the gaps with its laws, regulations, principles and human rights</a:t>
            </a:r>
          </a:p>
        </p:txBody>
      </p:sp>
      <p:sp>
        <p:nvSpPr>
          <p:cNvPr id="3" name="Subtitle 2">
            <a:extLst>
              <a:ext uri="{FF2B5EF4-FFF2-40B4-BE49-F238E27FC236}">
                <a16:creationId xmlns:a16="http://schemas.microsoft.com/office/drawing/2014/main" id="{C80E9560-B612-5362-7175-46443E6A5855}"/>
              </a:ext>
            </a:extLst>
          </p:cNvPr>
          <p:cNvSpPr>
            <a:spLocks noGrp="1"/>
          </p:cNvSpPr>
          <p:nvPr>
            <p:ph type="subTitle" idx="1"/>
          </p:nvPr>
        </p:nvSpPr>
        <p:spPr/>
        <p:txBody>
          <a:bodyPr/>
          <a:lstStyle/>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9BDCF11-748C-3C13-B556-D78E5F84A731}"/>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11</a:t>
            </a:fld>
            <a:endParaRPr lang="en-US" sz="1000" dirty="0"/>
          </a:p>
        </p:txBody>
      </p:sp>
      <p:sp>
        <p:nvSpPr>
          <p:cNvPr id="5" name="TextBox 4">
            <a:extLst>
              <a:ext uri="{FF2B5EF4-FFF2-40B4-BE49-F238E27FC236}">
                <a16:creationId xmlns:a16="http://schemas.microsoft.com/office/drawing/2014/main" id="{4A97CFCD-F274-78CA-FDB4-7D35A4D877A6}"/>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custDataLst>
      <p:tags r:id="rId1"/>
    </p:custDataLst>
    <p:extLst>
      <p:ext uri="{BB962C8B-B14F-4D97-AF65-F5344CB8AC3E}">
        <p14:creationId xmlns:p14="http://schemas.microsoft.com/office/powerpoint/2010/main" val="239597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E1F7-D9A5-3D76-94B7-0EC06E0D8834}"/>
              </a:ext>
            </a:extLst>
          </p:cNvPr>
          <p:cNvSpPr>
            <a:spLocks noGrp="1"/>
          </p:cNvSpPr>
          <p:nvPr>
            <p:ph type="ctrTitle"/>
          </p:nvPr>
        </p:nvSpPr>
        <p:spPr/>
        <p:txBody>
          <a:bodyPr>
            <a:normAutofit/>
          </a:bodyPr>
          <a:lstStyle/>
          <a:p>
            <a:r>
              <a:rPr lang="en-GB" dirty="0"/>
              <a:t>Who is an investor?</a:t>
            </a:r>
            <a:br>
              <a:rPr lang="en-GB" dirty="0"/>
            </a:br>
            <a:r>
              <a:rPr lang="en-GB" dirty="0"/>
              <a:t>What is an investment? </a:t>
            </a:r>
          </a:p>
        </p:txBody>
      </p:sp>
      <p:sp>
        <p:nvSpPr>
          <p:cNvPr id="4" name="Subtitle 3">
            <a:extLst>
              <a:ext uri="{FF2B5EF4-FFF2-40B4-BE49-F238E27FC236}">
                <a16:creationId xmlns:a16="http://schemas.microsoft.com/office/drawing/2014/main" id="{581E8073-2C7A-07FF-7D50-B4473C466AA5}"/>
              </a:ext>
            </a:extLst>
          </p:cNvPr>
          <p:cNvSpPr>
            <a:spLocks noGrp="1"/>
          </p:cNvSpPr>
          <p:nvPr>
            <p:ph type="subTitle" idx="1"/>
          </p:nvPr>
        </p:nvSpPr>
        <p:spPr/>
        <p:txBody>
          <a:bodyPr>
            <a:normAutofit fontScale="77500" lnSpcReduction="20000"/>
          </a:bodyPr>
          <a:lstStyle/>
          <a:p>
            <a:r>
              <a:rPr lang="en-GB" dirty="0"/>
              <a:t>Under IIL: tests and definitions contained in case law and international investment agreements</a:t>
            </a:r>
          </a:p>
          <a:p>
            <a:r>
              <a:rPr lang="en-GB" dirty="0"/>
              <a:t>Under EU law: no rules on ‘investor’ but many rules on rights of natural and legal persons, plus concept of property under the Charter and human rights law </a:t>
            </a:r>
          </a:p>
        </p:txBody>
      </p:sp>
      <p:sp>
        <p:nvSpPr>
          <p:cNvPr id="3" name="Slide Number Placeholder 3">
            <a:extLst>
              <a:ext uri="{FF2B5EF4-FFF2-40B4-BE49-F238E27FC236}">
                <a16:creationId xmlns:a16="http://schemas.microsoft.com/office/drawing/2014/main" id="{7628EA23-5B69-B313-903A-ED134F419CF3}"/>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12</a:t>
            </a:fld>
            <a:endParaRPr lang="en-US" sz="1000" dirty="0"/>
          </a:p>
        </p:txBody>
      </p:sp>
      <p:sp>
        <p:nvSpPr>
          <p:cNvPr id="6" name="TextBox 5">
            <a:extLst>
              <a:ext uri="{FF2B5EF4-FFF2-40B4-BE49-F238E27FC236}">
                <a16:creationId xmlns:a16="http://schemas.microsoft.com/office/drawing/2014/main" id="{F0B5B8EE-0695-5153-F39E-9A6D2A7A2E6B}"/>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295406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23EF-93C2-65FB-4FBA-6DC1457ABF3C}"/>
              </a:ext>
            </a:extLst>
          </p:cNvPr>
          <p:cNvSpPr>
            <a:spLocks noGrp="1"/>
          </p:cNvSpPr>
          <p:nvPr>
            <p:ph type="title"/>
          </p:nvPr>
        </p:nvSpPr>
        <p:spPr>
          <a:xfrm>
            <a:off x="690282" y="0"/>
            <a:ext cx="8130989" cy="1325563"/>
          </a:xfrm>
        </p:spPr>
        <p:txBody>
          <a:bodyPr>
            <a:normAutofit/>
          </a:bodyPr>
          <a:lstStyle/>
          <a:p>
            <a:r>
              <a:rPr lang="en-GB" sz="2800" dirty="0"/>
              <a:t>Examples of measures challenged in intra-EU ISDS – what would they look like under EU law? </a:t>
            </a:r>
          </a:p>
        </p:txBody>
      </p:sp>
      <p:sp>
        <p:nvSpPr>
          <p:cNvPr id="3" name="Content Placeholder 2">
            <a:extLst>
              <a:ext uri="{FF2B5EF4-FFF2-40B4-BE49-F238E27FC236}">
                <a16:creationId xmlns:a16="http://schemas.microsoft.com/office/drawing/2014/main" id="{C891281F-07BE-C2E6-0703-8087729670D9}"/>
              </a:ext>
            </a:extLst>
          </p:cNvPr>
          <p:cNvSpPr>
            <a:spLocks noGrp="1"/>
          </p:cNvSpPr>
          <p:nvPr>
            <p:ph idx="1"/>
          </p:nvPr>
        </p:nvSpPr>
        <p:spPr>
          <a:xfrm>
            <a:off x="690282" y="1605971"/>
            <a:ext cx="10515600" cy="4236087"/>
          </a:xfrm>
        </p:spPr>
        <p:txBody>
          <a:bodyPr>
            <a:normAutofit fontScale="85000" lnSpcReduction="20000"/>
          </a:bodyPr>
          <a:lstStyle/>
          <a:p>
            <a:r>
              <a:rPr lang="en-GB" dirty="0"/>
              <a:t>Improper conduct of bankruptcy proceedings by host State </a:t>
            </a:r>
          </a:p>
          <a:p>
            <a:r>
              <a:rPr lang="en-GB" dirty="0"/>
              <a:t>Termination of contract with the investor / Cancellation of a license to operate </a:t>
            </a:r>
          </a:p>
          <a:p>
            <a:r>
              <a:rPr lang="en-GB" dirty="0"/>
              <a:t>Irregularities connected to the procedure and outcome of public tenders </a:t>
            </a:r>
          </a:p>
          <a:p>
            <a:r>
              <a:rPr lang="en-GB" dirty="0"/>
              <a:t>Annulment of privatization tender results </a:t>
            </a:r>
          </a:p>
          <a:p>
            <a:r>
              <a:rPr lang="en-GB" dirty="0"/>
              <a:t>Failure to conclude a contract with the winning </a:t>
            </a:r>
          </a:p>
          <a:p>
            <a:r>
              <a:rPr lang="en-GB" dirty="0"/>
              <a:t>Failure to issue a permit / Refusal to allow a transfer of a license to another entity </a:t>
            </a:r>
          </a:p>
          <a:p>
            <a:r>
              <a:rPr lang="en-GB" dirty="0"/>
              <a:t>Unjustified inspections </a:t>
            </a:r>
          </a:p>
          <a:p>
            <a:r>
              <a:rPr lang="en-GB" dirty="0"/>
              <a:t>Causing administrative difficulties in securing land rights / Restricting shareholder rights and requiring the claimant to sell its shares </a:t>
            </a:r>
          </a:p>
          <a:p>
            <a:r>
              <a:rPr lang="en-GB" dirty="0"/>
              <a:t>Withdrawal of prior commitments regarding investment incentives</a:t>
            </a:r>
          </a:p>
          <a:p>
            <a:r>
              <a:rPr lang="en-GB" dirty="0"/>
              <a:t>Failure of the police forces to protect the investor’s business from attacks by third parties </a:t>
            </a:r>
          </a:p>
          <a:p>
            <a:r>
              <a:rPr lang="en-GB" dirty="0"/>
              <a:t>Alleged wrongful enforcement of obligations to pay taxes or other payments</a:t>
            </a:r>
          </a:p>
        </p:txBody>
      </p:sp>
      <p:sp>
        <p:nvSpPr>
          <p:cNvPr id="4" name="Slide Number Placeholder 3">
            <a:extLst>
              <a:ext uri="{FF2B5EF4-FFF2-40B4-BE49-F238E27FC236}">
                <a16:creationId xmlns:a16="http://schemas.microsoft.com/office/drawing/2014/main" id="{0A7EFD53-9F89-0A51-E601-B12CDEC61113}"/>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13</a:t>
            </a:fld>
            <a:endParaRPr lang="en-US" sz="1000" dirty="0"/>
          </a:p>
        </p:txBody>
      </p:sp>
      <p:sp>
        <p:nvSpPr>
          <p:cNvPr id="5" name="TextBox 4">
            <a:extLst>
              <a:ext uri="{FF2B5EF4-FFF2-40B4-BE49-F238E27FC236}">
                <a16:creationId xmlns:a16="http://schemas.microsoft.com/office/drawing/2014/main" id="{5F967216-CE27-F005-6918-C66F1C7A613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175562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3C30-C89B-FF51-7EB4-16CA0AFD5B9B}"/>
              </a:ext>
            </a:extLst>
          </p:cNvPr>
          <p:cNvSpPr>
            <a:spLocks noGrp="1"/>
          </p:cNvSpPr>
          <p:nvPr>
            <p:ph type="title"/>
          </p:nvPr>
        </p:nvSpPr>
        <p:spPr>
          <a:xfrm>
            <a:off x="232719" y="262336"/>
            <a:ext cx="10668000" cy="1038508"/>
          </a:xfrm>
        </p:spPr>
        <p:txBody>
          <a:bodyPr>
            <a:normAutofit/>
          </a:bodyPr>
          <a:lstStyle/>
          <a:p>
            <a:r>
              <a:rPr lang="en-GB" dirty="0"/>
              <a:t>Investment Cycle</a:t>
            </a:r>
          </a:p>
        </p:txBody>
      </p:sp>
      <p:graphicFrame>
        <p:nvGraphicFramePr>
          <p:cNvPr id="5" name="Content Placeholder 2">
            <a:extLst>
              <a:ext uri="{FF2B5EF4-FFF2-40B4-BE49-F238E27FC236}">
                <a16:creationId xmlns:a16="http://schemas.microsoft.com/office/drawing/2014/main" id="{9B65FCC8-BD00-F793-09BA-92ACDD3909DC}"/>
              </a:ext>
            </a:extLst>
          </p:cNvPr>
          <p:cNvGraphicFramePr>
            <a:graphicFrameLocks noGrp="1"/>
          </p:cNvGraphicFramePr>
          <p:nvPr>
            <p:ph idx="1"/>
          </p:nvPr>
        </p:nvGraphicFramePr>
        <p:xfrm>
          <a:off x="739346" y="1508939"/>
          <a:ext cx="10515600" cy="404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D223E608-74E4-DF53-562B-78A8413700A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14</a:t>
            </a:fld>
            <a:endParaRPr lang="en-US" sz="1000" dirty="0"/>
          </a:p>
        </p:txBody>
      </p:sp>
      <p:sp>
        <p:nvSpPr>
          <p:cNvPr id="6" name="TextBox 5">
            <a:extLst>
              <a:ext uri="{FF2B5EF4-FFF2-40B4-BE49-F238E27FC236}">
                <a16:creationId xmlns:a16="http://schemas.microsoft.com/office/drawing/2014/main" id="{26E47CD5-94C6-5B82-4F71-DC2045DAA700}"/>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35939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8D419B3-5E71-B446-827D-6678E11B529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ECF81E6-2598-1E45-93C2-6F6E0CEAD4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99D3A25-F1A5-0149-958E-A2925A117A2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1A8B9B7-FE35-9148-BC0E-5FCC454567E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1DA56C47-974B-524D-88F6-79D8A1C4AFA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64BF46EA-DDEA-824D-AB6E-F0545BFAB5E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A85AD375-9BC0-BF41-B33A-CD0AE3C30D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B347E422-BCC1-EB49-ACC9-462F0AE4DB8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217D52CE-A607-6447-A824-D100F67C08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789AF025-D91D-BE46-8A19-A74DCA1392B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B2D691-709F-3A48-A979-BF99CE2E9F7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2622739C-B839-6B41-8A74-4E525775D6F2}"/>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A3FA2A5A-B8B6-834F-A69F-7B4A1952F15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BF7A442A-A7C5-9942-B700-5B36936F07B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4189CFD0-32CB-7D4F-8A14-0E51A2ECFA3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9542E5F7-1A68-F743-A60B-3504A1A31D7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721064E1-C151-ED4C-A5D5-EB9068D9DFD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graphicEl>
                                              <a:dgm id="{4B0FAC95-4A20-8A43-A2F1-4F1AFB5D037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E9245B1E-BF69-7441-BB12-D143653F6CE8}"/>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B6B5D3BC-6C11-E542-BE36-CF79764E23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D657-8028-52BD-A240-54794E32D663}"/>
              </a:ext>
            </a:extLst>
          </p:cNvPr>
          <p:cNvSpPr>
            <a:spLocks noGrp="1"/>
          </p:cNvSpPr>
          <p:nvPr>
            <p:ph type="title"/>
          </p:nvPr>
        </p:nvSpPr>
        <p:spPr>
          <a:xfrm>
            <a:off x="687848" y="257595"/>
            <a:ext cx="9917806" cy="1026599"/>
          </a:xfrm>
        </p:spPr>
        <p:txBody>
          <a:bodyPr>
            <a:normAutofit/>
          </a:bodyPr>
          <a:lstStyle/>
          <a:p>
            <a:r>
              <a:rPr lang="en-GB" dirty="0"/>
              <a:t>Examples of cases in front of CJEU</a:t>
            </a:r>
          </a:p>
        </p:txBody>
      </p:sp>
      <p:sp>
        <p:nvSpPr>
          <p:cNvPr id="3" name="Content Placeholder 2">
            <a:extLst>
              <a:ext uri="{FF2B5EF4-FFF2-40B4-BE49-F238E27FC236}">
                <a16:creationId xmlns:a16="http://schemas.microsoft.com/office/drawing/2014/main" id="{31F32255-E8AF-741F-59DD-238DE65A5BE0}"/>
              </a:ext>
            </a:extLst>
          </p:cNvPr>
          <p:cNvSpPr>
            <a:spLocks noGrp="1"/>
          </p:cNvSpPr>
          <p:nvPr>
            <p:ph idx="1"/>
          </p:nvPr>
        </p:nvSpPr>
        <p:spPr/>
        <p:txBody>
          <a:bodyPr>
            <a:normAutofit/>
          </a:bodyPr>
          <a:lstStyle/>
          <a:p>
            <a:r>
              <a:rPr lang="en-GB" b="1" i="1" dirty="0">
                <a:solidFill>
                  <a:schemeClr val="accent1"/>
                </a:solidFill>
              </a:rPr>
              <a:t>Commission v. Hungary (Usufruct Over Agricultural Land) </a:t>
            </a:r>
            <a:r>
              <a:rPr lang="en-GB" i="1" dirty="0"/>
              <a:t>– </a:t>
            </a:r>
            <a:r>
              <a:rPr lang="en-GB" dirty="0"/>
              <a:t>one of the Hungarian usufruct cases based on a Hungarian legislation which provided that rights to usufruct may be granted or maintained only in favour of persons having a close family tie with the owner of the agricultural land concerned. The Court held that cancellation of usufructuary rights constituted a deprivation of property within the meaning of </a:t>
            </a:r>
            <a:r>
              <a:rPr lang="en-GB" b="1" u="sng" dirty="0"/>
              <a:t>Article 17 CFREU</a:t>
            </a:r>
            <a:r>
              <a:rPr lang="en-GB" dirty="0"/>
              <a:t>. And, as the deprivation was not justified on the ground of public interest; nor were there any arrangements in place whereby fair compensation would have been paid in good time, the Court found breach of the provision. </a:t>
            </a:r>
            <a:endParaRPr lang="en-GB" i="1" dirty="0"/>
          </a:p>
          <a:p>
            <a:r>
              <a:rPr lang="en-GB" b="1" i="1" dirty="0" err="1">
                <a:solidFill>
                  <a:schemeClr val="accent1"/>
                </a:solidFill>
              </a:rPr>
              <a:t>Anie</a:t>
            </a:r>
            <a:r>
              <a:rPr lang="en-GB" b="1" i="1" dirty="0">
                <a:solidFill>
                  <a:schemeClr val="accent1"/>
                </a:solidFill>
              </a:rPr>
              <a:t> and others v. Italy </a:t>
            </a:r>
            <a:r>
              <a:rPr lang="en-GB" i="1" dirty="0"/>
              <a:t>– </a:t>
            </a:r>
            <a:r>
              <a:rPr lang="en-GB" dirty="0"/>
              <a:t>one of the Italian solar cases based on a change to the State’s feed-in-tariffs system from which investors in solar power were previously benefitting. CJEU sided with Italy, holding that EU laws and principles (legal certainty and </a:t>
            </a:r>
            <a:r>
              <a:rPr lang="en-GB" b="1" u="sng" dirty="0"/>
              <a:t>legitimate expectations</a:t>
            </a:r>
            <a:r>
              <a:rPr lang="en-GB" dirty="0"/>
              <a:t>) do not prohibit such changes. In contrast, in some of ISDS tribunals are siding with investors </a:t>
            </a:r>
          </a:p>
          <a:p>
            <a:endParaRPr lang="en-GB" i="1" dirty="0"/>
          </a:p>
        </p:txBody>
      </p:sp>
      <p:sp>
        <p:nvSpPr>
          <p:cNvPr id="4" name="Slide Number Placeholder 3">
            <a:extLst>
              <a:ext uri="{FF2B5EF4-FFF2-40B4-BE49-F238E27FC236}">
                <a16:creationId xmlns:a16="http://schemas.microsoft.com/office/drawing/2014/main" id="{E43E27AD-41D3-199C-A761-BA85E1A1CD80}"/>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15</a:t>
            </a:fld>
            <a:endParaRPr lang="en-US" sz="1000" dirty="0"/>
          </a:p>
        </p:txBody>
      </p:sp>
      <p:sp>
        <p:nvSpPr>
          <p:cNvPr id="5" name="TextBox 4">
            <a:extLst>
              <a:ext uri="{FF2B5EF4-FFF2-40B4-BE49-F238E27FC236}">
                <a16:creationId xmlns:a16="http://schemas.microsoft.com/office/drawing/2014/main" id="{C9638910-66BA-4FD6-606F-864607B24C9C}"/>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388467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sz="2000" dirty="0"/>
              <a:t>Content of these slides were created by Prof Peter-Tobias Stoll  </a:t>
            </a:r>
            <a:br>
              <a:rPr lang="en-GB" sz="3600" dirty="0"/>
            </a:br>
            <a:br>
              <a:rPr lang="en-GB"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dirty="0"/>
          </a:p>
          <a:p>
            <a:r>
              <a:rPr lang="de-DE" sz="2400" dirty="0">
                <a:solidFill>
                  <a:schemeClr val="bg1"/>
                </a:solidFill>
                <a:latin typeface="Arial" panose="020B0604020202020204" pitchFamily="34" charset="0"/>
              </a:rPr>
              <a:t>www.european.law</a:t>
            </a:r>
          </a:p>
        </p:txBody>
      </p:sp>
      <p:pic>
        <p:nvPicPr>
          <p:cNvPr id="4" name="Google Shape;96;p1" descr="Text&#10;&#10;Description automatically generated">
            <a:extLst>
              <a:ext uri="{FF2B5EF4-FFF2-40B4-BE49-F238E27FC236}">
                <a16:creationId xmlns:a16="http://schemas.microsoft.com/office/drawing/2014/main" id="{59BE6834-741A-726A-3541-8E8F70984764}"/>
              </a:ext>
            </a:extLst>
          </p:cNvPr>
          <p:cNvPicPr preferRelativeResize="0"/>
          <p:nvPr/>
        </p:nvPicPr>
        <p:blipFill rotWithShape="1">
          <a:blip r:embed="rId2"/>
          <a:stretch/>
        </p:blipFill>
        <p:spPr>
          <a:xfrm>
            <a:off x="4904943" y="2464205"/>
            <a:ext cx="1616881" cy="332784"/>
          </a:xfrm>
          <a:prstGeom prst="rect">
            <a:avLst/>
          </a:prstGeom>
          <a:solidFill>
            <a:schemeClr val="bg1"/>
          </a:solidFill>
        </p:spPr>
      </p:pic>
    </p:spTree>
    <p:extLst>
      <p:ext uri="{BB962C8B-B14F-4D97-AF65-F5344CB8AC3E}">
        <p14:creationId xmlns:p14="http://schemas.microsoft.com/office/powerpoint/2010/main" val="319535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7DB2-10BC-002E-78AB-3FFF74B347FA}"/>
              </a:ext>
            </a:extLst>
          </p:cNvPr>
          <p:cNvSpPr>
            <a:spLocks noGrp="1"/>
          </p:cNvSpPr>
          <p:nvPr>
            <p:ph type="title"/>
          </p:nvPr>
        </p:nvSpPr>
        <p:spPr>
          <a:xfrm>
            <a:off x="781154" y="-39579"/>
            <a:ext cx="9917806" cy="1450757"/>
          </a:xfrm>
        </p:spPr>
        <p:txBody>
          <a:bodyPr anchor="b">
            <a:normAutofit/>
          </a:bodyPr>
          <a:lstStyle/>
          <a:p>
            <a:r>
              <a:rPr lang="en-GB" dirty="0"/>
              <a:t>Contents of the Course</a:t>
            </a:r>
          </a:p>
        </p:txBody>
      </p:sp>
      <p:sp>
        <p:nvSpPr>
          <p:cNvPr id="4" name="Slide Number Placeholder 3">
            <a:extLst>
              <a:ext uri="{FF2B5EF4-FFF2-40B4-BE49-F238E27FC236}">
                <a16:creationId xmlns:a16="http://schemas.microsoft.com/office/drawing/2014/main" id="{5F69185D-9384-1921-3DA0-B47F68C2A209}"/>
              </a:ext>
            </a:extLst>
          </p:cNvPr>
          <p:cNvSpPr>
            <a:spLocks noGrp="1"/>
          </p:cNvSpPr>
          <p:nvPr>
            <p:ph type="sldNum" sz="quarter" idx="12"/>
          </p:nvPr>
        </p:nvSpPr>
        <p:spPr>
          <a:xfrm>
            <a:off x="9293629" y="6451094"/>
            <a:ext cx="1312025" cy="365125"/>
          </a:xfrm>
        </p:spPr>
        <p:txBody>
          <a:bodyPr anchor="ctr">
            <a:normAutofit/>
          </a:bodyPr>
          <a:lstStyle/>
          <a:p>
            <a:pPr>
              <a:spcAft>
                <a:spcPts val="600"/>
              </a:spcAft>
            </a:pPr>
            <a:fld id="{6113E31D-E2AB-40D1-8B51-AFA5AFEF393A}"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89796895-BDF1-9997-6553-2CDACFECA1E0}"/>
              </a:ext>
            </a:extLst>
          </p:cNvPr>
          <p:cNvGraphicFramePr>
            <a:graphicFrameLocks noGrp="1"/>
          </p:cNvGraphicFramePr>
          <p:nvPr>
            <p:ph idx="1"/>
            <p:extLst>
              <p:ext uri="{D42A27DB-BD31-4B8C-83A1-F6EECF244321}">
                <p14:modId xmlns:p14="http://schemas.microsoft.com/office/powerpoint/2010/main" val="232854924"/>
              </p:ext>
            </p:extLst>
          </p:nvPr>
        </p:nvGraphicFramePr>
        <p:xfrm>
          <a:off x="687848" y="1905000"/>
          <a:ext cx="9917806"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01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FBE5-57D6-6170-F90D-6455B0890F00}"/>
              </a:ext>
            </a:extLst>
          </p:cNvPr>
          <p:cNvSpPr>
            <a:spLocks noGrp="1"/>
          </p:cNvSpPr>
          <p:nvPr>
            <p:ph type="title"/>
          </p:nvPr>
        </p:nvSpPr>
        <p:spPr>
          <a:xfrm>
            <a:off x="838200" y="365126"/>
            <a:ext cx="10668000" cy="1038508"/>
          </a:xfrm>
        </p:spPr>
        <p:txBody>
          <a:bodyPr>
            <a:normAutofit/>
          </a:bodyPr>
          <a:lstStyle/>
          <a:p>
            <a:r>
              <a:rPr lang="en-GB" dirty="0">
                <a:solidFill>
                  <a:schemeClr val="tx1"/>
                </a:solidFill>
              </a:rPr>
              <a:t>Contents of Introduction</a:t>
            </a:r>
          </a:p>
        </p:txBody>
      </p:sp>
      <p:graphicFrame>
        <p:nvGraphicFramePr>
          <p:cNvPr id="7" name="Content Placeholder 2">
            <a:extLst>
              <a:ext uri="{FF2B5EF4-FFF2-40B4-BE49-F238E27FC236}">
                <a16:creationId xmlns:a16="http://schemas.microsoft.com/office/drawing/2014/main" id="{6162DFF0-150E-4A17-36FF-2B3F7762B09E}"/>
              </a:ext>
            </a:extLst>
          </p:cNvPr>
          <p:cNvGraphicFramePr>
            <a:graphicFrameLocks noGrp="1"/>
          </p:cNvGraphicFramePr>
          <p:nvPr>
            <p:ph idx="1"/>
            <p:extLst>
              <p:ext uri="{D42A27DB-BD31-4B8C-83A1-F6EECF244321}">
                <p14:modId xmlns:p14="http://schemas.microsoft.com/office/powerpoint/2010/main" val="2245623411"/>
              </p:ext>
            </p:extLst>
          </p:nvPr>
        </p:nvGraphicFramePr>
        <p:xfrm>
          <a:off x="838201" y="1634861"/>
          <a:ext cx="10668000" cy="433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BD0DF2BA-FB83-B539-6FE9-4EFDF725BA1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a:t>
            </a:fld>
            <a:endParaRPr lang="en-US" sz="1000" dirty="0"/>
          </a:p>
        </p:txBody>
      </p:sp>
      <p:sp>
        <p:nvSpPr>
          <p:cNvPr id="4" name="TextBox 3">
            <a:extLst>
              <a:ext uri="{FF2B5EF4-FFF2-40B4-BE49-F238E27FC236}">
                <a16:creationId xmlns:a16="http://schemas.microsoft.com/office/drawing/2014/main" id="{0CD8BDBC-270B-901E-A9BF-5B268B42039C}"/>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136671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5F55-D444-93F9-2505-9DEB9A97AD32}"/>
              </a:ext>
            </a:extLst>
          </p:cNvPr>
          <p:cNvSpPr>
            <a:spLocks noGrp="1"/>
          </p:cNvSpPr>
          <p:nvPr>
            <p:ph type="title"/>
          </p:nvPr>
        </p:nvSpPr>
        <p:spPr>
          <a:xfrm>
            <a:off x="838200" y="-26276"/>
            <a:ext cx="10515600" cy="1325563"/>
          </a:xfrm>
        </p:spPr>
        <p:txBody>
          <a:bodyPr/>
          <a:lstStyle/>
          <a:p>
            <a:r>
              <a:rPr lang="en-GB" dirty="0"/>
              <a:t>Introduction to the Course</a:t>
            </a:r>
          </a:p>
        </p:txBody>
      </p:sp>
      <p:sp>
        <p:nvSpPr>
          <p:cNvPr id="3" name="Content Placeholder 2">
            <a:extLst>
              <a:ext uri="{FF2B5EF4-FFF2-40B4-BE49-F238E27FC236}">
                <a16:creationId xmlns:a16="http://schemas.microsoft.com/office/drawing/2014/main" id="{49946B5F-E1DA-BE8E-813E-936D94549A97}"/>
              </a:ext>
            </a:extLst>
          </p:cNvPr>
          <p:cNvSpPr>
            <a:spLocks noGrp="1"/>
          </p:cNvSpPr>
          <p:nvPr>
            <p:ph idx="1"/>
          </p:nvPr>
        </p:nvSpPr>
        <p:spPr>
          <a:xfrm>
            <a:off x="454742" y="1763773"/>
            <a:ext cx="11164614" cy="4628091"/>
          </a:xfrm>
        </p:spPr>
        <p:txBody>
          <a:bodyPr>
            <a:normAutofit lnSpcReduction="10000"/>
          </a:bodyPr>
          <a:lstStyle/>
          <a:p>
            <a:r>
              <a:rPr lang="en-GB" dirty="0"/>
              <a:t>Aims:</a:t>
            </a:r>
          </a:p>
          <a:p>
            <a:pPr marL="457200" lvl="1" indent="0" algn="ctr">
              <a:buNone/>
            </a:pPr>
            <a:r>
              <a:rPr lang="en-GB" sz="2400" dirty="0">
                <a:latin typeface="Calibri" panose="020F0502020204030204" pitchFamily="34" charset="0"/>
                <a:ea typeface="Times New Roman" panose="02020603050405020304" pitchFamily="18" charset="0"/>
                <a:cs typeface="Arial" panose="020B0604020202020204" pitchFamily="34" charset="0"/>
              </a:rPr>
              <a:t>E</a:t>
            </a:r>
            <a:r>
              <a:rPr lang="en-GB" sz="2400" dirty="0">
                <a:effectLst/>
                <a:latin typeface="Calibri" panose="020F0502020204030204" pitchFamily="34" charset="0"/>
                <a:ea typeface="Times New Roman" panose="02020603050405020304" pitchFamily="18" charset="0"/>
                <a:cs typeface="Arial" panose="020B0604020202020204" pitchFamily="34" charset="0"/>
              </a:rPr>
              <a:t>nsure that any judge confronted with </a:t>
            </a:r>
            <a:r>
              <a:rPr lang="en-GB" sz="2400" u="sng" dirty="0">
                <a:effectLst/>
                <a:latin typeface="Calibri" panose="020F0502020204030204" pitchFamily="34" charset="0"/>
                <a:ea typeface="Times New Roman" panose="02020603050405020304" pitchFamily="18" charset="0"/>
                <a:cs typeface="Arial" panose="020B0604020202020204" pitchFamily="34" charset="0"/>
              </a:rPr>
              <a:t>a claim pertaining to </a:t>
            </a:r>
            <a:r>
              <a:rPr lang="en-GB" sz="2400" dirty="0">
                <a:effectLst/>
                <a:latin typeface="Calibri" panose="020F0502020204030204" pitchFamily="34" charset="0"/>
                <a:ea typeface="Times New Roman" panose="02020603050405020304" pitchFamily="18" charset="0"/>
                <a:cs typeface="Arial" panose="020B0604020202020204" pitchFamily="34" charset="0"/>
              </a:rPr>
              <a:t>intra-EU investment protection would be able to easily </a:t>
            </a:r>
            <a:r>
              <a:rPr lang="en-GB" sz="2400" dirty="0">
                <a:solidFill>
                  <a:schemeClr val="accent1"/>
                </a:solidFill>
                <a:effectLst/>
                <a:latin typeface="Calibri" panose="020F0502020204030204" pitchFamily="34" charset="0"/>
                <a:ea typeface="Times New Roman" panose="02020603050405020304" pitchFamily="18" charset="0"/>
                <a:cs typeface="Arial" panose="020B0604020202020204" pitchFamily="34" charset="0"/>
              </a:rPr>
              <a:t>identify</a:t>
            </a:r>
            <a:r>
              <a:rPr lang="en-GB" sz="2400" dirty="0">
                <a:effectLst/>
                <a:latin typeface="Calibri" panose="020F0502020204030204" pitchFamily="34" charset="0"/>
                <a:ea typeface="Times New Roman" panose="02020603050405020304" pitchFamily="18" charset="0"/>
                <a:cs typeface="Arial" panose="020B0604020202020204" pitchFamily="34" charset="0"/>
              </a:rPr>
              <a:t> the </a:t>
            </a:r>
            <a:r>
              <a:rPr lang="en-GB" sz="2400" u="sng" dirty="0">
                <a:effectLst/>
                <a:latin typeface="Calibri" panose="020F0502020204030204" pitchFamily="34" charset="0"/>
                <a:ea typeface="Times New Roman" panose="02020603050405020304" pitchFamily="18" charset="0"/>
                <a:cs typeface="Arial" panose="020B0604020202020204" pitchFamily="34" charset="0"/>
              </a:rPr>
              <a:t>applicable legal framework </a:t>
            </a:r>
            <a:r>
              <a:rPr lang="en-GB" sz="2400" dirty="0">
                <a:effectLst/>
                <a:latin typeface="Calibri" panose="020F0502020204030204" pitchFamily="34" charset="0"/>
                <a:ea typeface="Times New Roman" panose="02020603050405020304" pitchFamily="18" charset="0"/>
                <a:cs typeface="Arial" panose="020B0604020202020204" pitchFamily="34" charset="0"/>
              </a:rPr>
              <a:t>at Union level, as well as the relevant legal acquis and case law of the Court of Justice. </a:t>
            </a:r>
          </a:p>
          <a:p>
            <a:pPr marL="457200" lvl="1" indent="0" algn="ctr">
              <a:buNone/>
            </a:pPr>
            <a:endParaRPr lang="en-GB" sz="2400" dirty="0">
              <a:effectLst/>
              <a:latin typeface="Calibri" panose="020F0502020204030204" pitchFamily="34" charset="0"/>
              <a:ea typeface="Times New Roman" panose="02020603050405020304" pitchFamily="18" charset="0"/>
              <a:cs typeface="Arial" panose="020B0604020202020204" pitchFamily="34" charset="0"/>
            </a:endParaRPr>
          </a:p>
          <a:p>
            <a:r>
              <a:rPr lang="en-GB" sz="1800" dirty="0"/>
              <a:t>Guiding questions for the course:</a:t>
            </a:r>
            <a:endParaRPr lang="en-GB" sz="1800" dirty="0">
              <a:latin typeface="Calibri" panose="020F0502020204030204" pitchFamily="34" charset="0"/>
              <a:cs typeface="Arial" panose="020B0604020202020204" pitchFamily="34" charset="0"/>
            </a:endParaRPr>
          </a:p>
          <a:p>
            <a:pPr lvl="1">
              <a:buFont typeface="Wingdings" pitchFamily="2" charset="2"/>
              <a:buChar char="Ø"/>
            </a:pPr>
            <a:r>
              <a:rPr lang="en-GB" sz="1600" dirty="0">
                <a:latin typeface="Calibri" panose="020F0502020204030204" pitchFamily="34" charset="0"/>
                <a:cs typeface="Arial" panose="020B0604020202020204" pitchFamily="34" charset="0"/>
              </a:rPr>
              <a:t>What is an ‘investment’ claim? </a:t>
            </a:r>
          </a:p>
          <a:p>
            <a:pPr lvl="1">
              <a:buFont typeface="Wingdings" pitchFamily="2" charset="2"/>
              <a:buChar char="Ø"/>
            </a:pPr>
            <a:r>
              <a:rPr lang="en-GB" sz="1600" dirty="0">
                <a:latin typeface="Calibri" panose="020F0502020204030204" pitchFamily="34" charset="0"/>
                <a:cs typeface="Arial" panose="020B0604020202020204" pitchFamily="34" charset="0"/>
              </a:rPr>
              <a:t>What is investment protection? </a:t>
            </a:r>
          </a:p>
          <a:p>
            <a:pPr lvl="1">
              <a:buFont typeface="Wingdings" pitchFamily="2" charset="2"/>
              <a:buChar char="Ø"/>
            </a:pPr>
            <a:r>
              <a:rPr lang="en-GB" sz="1600" dirty="0">
                <a:latin typeface="Calibri" panose="020F0502020204030204" pitchFamily="34" charset="0"/>
                <a:cs typeface="Arial" panose="020B0604020202020204" pitchFamily="34" charset="0"/>
              </a:rPr>
              <a:t>Why do we need investment protection?</a:t>
            </a:r>
          </a:p>
          <a:p>
            <a:pPr lvl="1">
              <a:buFont typeface="Wingdings" pitchFamily="2" charset="2"/>
              <a:buChar char="Ø"/>
            </a:pPr>
            <a:r>
              <a:rPr lang="en-GB" sz="1600" dirty="0">
                <a:latin typeface="Calibri" panose="020F0502020204030204" pitchFamily="34" charset="0"/>
                <a:cs typeface="Arial" panose="020B0604020202020204" pitchFamily="34" charset="0"/>
              </a:rPr>
              <a:t>Which EU legal rules and principles apply? </a:t>
            </a:r>
          </a:p>
          <a:p>
            <a:pPr lvl="1">
              <a:buFont typeface="Wingdings" pitchFamily="2" charset="2"/>
              <a:buChar char="Ø"/>
            </a:pPr>
            <a:r>
              <a:rPr lang="en-GB" sz="1600" dirty="0">
                <a:latin typeface="Calibri" panose="020F0502020204030204" pitchFamily="34" charset="0"/>
                <a:cs typeface="Arial" panose="020B0604020202020204" pitchFamily="34" charset="0"/>
              </a:rPr>
              <a:t>How do national judges apply EU legal rules?</a:t>
            </a:r>
          </a:p>
          <a:p>
            <a:pPr lvl="1">
              <a:buFont typeface="Wingdings" pitchFamily="2" charset="2"/>
              <a:buChar char="Ø"/>
            </a:pPr>
            <a:r>
              <a:rPr lang="en-GB" sz="1600" dirty="0">
                <a:latin typeface="Calibri" panose="020F0502020204030204" pitchFamily="34" charset="0"/>
                <a:cs typeface="Arial" panose="020B0604020202020204" pitchFamily="34" charset="0"/>
              </a:rPr>
              <a:t>What role for human rights? </a:t>
            </a:r>
          </a:p>
          <a:p>
            <a:pPr lvl="1">
              <a:buFont typeface="Wingdings" pitchFamily="2" charset="2"/>
              <a:buChar char="Ø"/>
            </a:pPr>
            <a:r>
              <a:rPr lang="en-GB" sz="1600" dirty="0">
                <a:latin typeface="Calibri" panose="020F0502020204030204" pitchFamily="34" charset="0"/>
                <a:cs typeface="Arial" panose="020B0604020202020204" pitchFamily="34" charset="0"/>
              </a:rPr>
              <a:t>How do claims materialise? </a:t>
            </a:r>
          </a:p>
          <a:p>
            <a:pPr lvl="1">
              <a:buFont typeface="Wingdings" pitchFamily="2" charset="2"/>
              <a:buChar char="Ø"/>
            </a:pPr>
            <a:r>
              <a:rPr lang="en-GB" sz="1600" dirty="0">
                <a:latin typeface="Calibri" panose="020F0502020204030204" pitchFamily="34" charset="0"/>
                <a:cs typeface="Arial" panose="020B0604020202020204" pitchFamily="34" charset="0"/>
              </a:rPr>
              <a:t>What recourse do EU investors have? </a:t>
            </a:r>
          </a:p>
          <a:p>
            <a:pPr lvl="1">
              <a:buFont typeface="Wingdings" pitchFamily="2" charset="2"/>
              <a:buChar char="Ø"/>
            </a:pPr>
            <a:endParaRPr lang="en-GB" dirty="0">
              <a:latin typeface="Calibri" panose="020F0502020204030204" pitchFamily="34" charset="0"/>
              <a:cs typeface="Arial" panose="020B0604020202020204" pitchFamily="34" charset="0"/>
            </a:endParaRPr>
          </a:p>
          <a:p>
            <a:pPr lvl="1"/>
            <a:endParaRPr lang="en-GB" dirty="0"/>
          </a:p>
        </p:txBody>
      </p:sp>
      <p:sp>
        <p:nvSpPr>
          <p:cNvPr id="4" name="Slide Number Placeholder 3">
            <a:extLst>
              <a:ext uri="{FF2B5EF4-FFF2-40B4-BE49-F238E27FC236}">
                <a16:creationId xmlns:a16="http://schemas.microsoft.com/office/drawing/2014/main" id="{16BEEC26-685D-07C1-F439-32DBB72ADAC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4</a:t>
            </a:fld>
            <a:endParaRPr lang="en-US" sz="1000" dirty="0"/>
          </a:p>
        </p:txBody>
      </p:sp>
      <p:sp>
        <p:nvSpPr>
          <p:cNvPr id="5" name="TextBox 4">
            <a:extLst>
              <a:ext uri="{FF2B5EF4-FFF2-40B4-BE49-F238E27FC236}">
                <a16:creationId xmlns:a16="http://schemas.microsoft.com/office/drawing/2014/main" id="{6F99CF56-7EBC-7C80-1D2F-D4CB668C4CA2}"/>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7253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E690-8B03-D7C7-324A-0277EFC68298}"/>
              </a:ext>
            </a:extLst>
          </p:cNvPr>
          <p:cNvSpPr>
            <a:spLocks noGrp="1"/>
          </p:cNvSpPr>
          <p:nvPr>
            <p:ph type="title"/>
          </p:nvPr>
        </p:nvSpPr>
        <p:spPr>
          <a:xfrm>
            <a:off x="838200" y="-116789"/>
            <a:ext cx="10515600" cy="1325563"/>
          </a:xfrm>
        </p:spPr>
        <p:txBody>
          <a:bodyPr/>
          <a:lstStyle/>
          <a:p>
            <a:r>
              <a:rPr lang="en-GB" dirty="0"/>
              <a:t>Historical overview</a:t>
            </a:r>
          </a:p>
        </p:txBody>
      </p:sp>
      <p:sp>
        <p:nvSpPr>
          <p:cNvPr id="3" name="Content Placeholder 2">
            <a:extLst>
              <a:ext uri="{FF2B5EF4-FFF2-40B4-BE49-F238E27FC236}">
                <a16:creationId xmlns:a16="http://schemas.microsoft.com/office/drawing/2014/main" id="{28BA83A6-7229-9033-2C82-D19D0ADE1827}"/>
              </a:ext>
            </a:extLst>
          </p:cNvPr>
          <p:cNvSpPr>
            <a:spLocks noGrp="1"/>
          </p:cNvSpPr>
          <p:nvPr>
            <p:ph idx="1"/>
          </p:nvPr>
        </p:nvSpPr>
        <p:spPr>
          <a:xfrm>
            <a:off x="764242" y="1715591"/>
            <a:ext cx="11110784" cy="4817719"/>
          </a:xfrm>
        </p:spPr>
        <p:txBody>
          <a:bodyPr>
            <a:normAutofit/>
          </a:bodyPr>
          <a:lstStyle/>
          <a:p>
            <a:r>
              <a:rPr lang="en-GB" dirty="0">
                <a:latin typeface="+mn-lt"/>
              </a:rPr>
              <a:t>Investment made by a national of one EU MS in the territory of another, has </a:t>
            </a:r>
            <a:r>
              <a:rPr lang="en-GB" i="1" dirty="0">
                <a:latin typeface="+mn-lt"/>
              </a:rPr>
              <a:t>always </a:t>
            </a:r>
            <a:r>
              <a:rPr lang="en-GB" dirty="0">
                <a:latin typeface="+mn-lt"/>
              </a:rPr>
              <a:t>enjoyed protection offered to it by EU laws and regulations </a:t>
            </a:r>
            <a:r>
              <a:rPr lang="en-GB" b="1" dirty="0">
                <a:latin typeface="+mn-lt"/>
              </a:rPr>
              <a:t>but </a:t>
            </a:r>
            <a:r>
              <a:rPr lang="en-GB" dirty="0">
                <a:latin typeface="+mn-lt"/>
              </a:rPr>
              <a:t>investors used to also have access to the protection offered to them by the framework of international investment law (IIL) – and would most often choose to bring their claims in front of investment tribunals rather than involve local courts </a:t>
            </a:r>
          </a:p>
          <a:p>
            <a:r>
              <a:rPr lang="en-GB" dirty="0">
                <a:latin typeface="+mn-lt"/>
              </a:rPr>
              <a:t>IIL protection standards are enshrined in agreements such as bilateral investment treaties (BITs): prior to 2018 there were some 190 BITs concluded between MS </a:t>
            </a:r>
            <a:r>
              <a:rPr lang="en-GB" b="1" dirty="0">
                <a:solidFill>
                  <a:schemeClr val="accent1"/>
                </a:solidFill>
                <a:latin typeface="+mn-lt"/>
              </a:rPr>
              <a:t>(today: zero)</a:t>
            </a:r>
          </a:p>
          <a:p>
            <a:pPr marL="0" indent="0">
              <a:buNone/>
            </a:pPr>
            <a:endParaRPr lang="en-GB" b="1" dirty="0">
              <a:solidFill>
                <a:schemeClr val="accent1"/>
              </a:solidFill>
              <a:latin typeface="+mn-lt"/>
            </a:endParaRPr>
          </a:p>
          <a:p>
            <a:r>
              <a:rPr lang="en-GB" b="1" dirty="0">
                <a:solidFill>
                  <a:schemeClr val="accent1"/>
                </a:solidFill>
                <a:latin typeface="+mn-lt"/>
              </a:rPr>
              <a:t>So, why do we need to know </a:t>
            </a:r>
            <a:r>
              <a:rPr lang="en-GB" u="sng" dirty="0">
                <a:solidFill>
                  <a:schemeClr val="accent1"/>
                </a:solidFill>
                <a:latin typeface="+mn-lt"/>
              </a:rPr>
              <a:t>a little bit </a:t>
            </a:r>
            <a:r>
              <a:rPr lang="en-GB" b="1" dirty="0">
                <a:solidFill>
                  <a:schemeClr val="accent1"/>
                </a:solidFill>
                <a:latin typeface="+mn-lt"/>
              </a:rPr>
              <a:t>about international investment law? </a:t>
            </a:r>
          </a:p>
          <a:p>
            <a:pPr lvl="1"/>
            <a:r>
              <a:rPr lang="en-GB" dirty="0">
                <a:latin typeface="+mn-lt"/>
              </a:rPr>
              <a:t>Lawyers may bring unfamiliar arguments which will need to be addressed with recourse to EU law</a:t>
            </a:r>
          </a:p>
          <a:p>
            <a:pPr lvl="1"/>
            <a:r>
              <a:rPr lang="en-GB" dirty="0">
                <a:latin typeface="+mn-lt"/>
              </a:rPr>
              <a:t>Language used in investment claims can be very similar to that of EU law but have different connotations (e.g. legitimate expectations) – need to make sure that the parties are using the correct terms</a:t>
            </a:r>
          </a:p>
          <a:p>
            <a:pPr lvl="1"/>
            <a:r>
              <a:rPr lang="en-GB" dirty="0">
                <a:latin typeface="+mn-lt"/>
              </a:rPr>
              <a:t>Investors may believe they are entitled to big sums of money for compensation</a:t>
            </a:r>
          </a:p>
          <a:p>
            <a:pPr lvl="1"/>
            <a:endParaRPr lang="en-GB" dirty="0">
              <a:latin typeface="+mn-lt"/>
            </a:endParaRPr>
          </a:p>
          <a:p>
            <a:endParaRPr lang="en-GB" dirty="0">
              <a:latin typeface="+mn-lt"/>
            </a:endParaRPr>
          </a:p>
        </p:txBody>
      </p:sp>
      <p:sp>
        <p:nvSpPr>
          <p:cNvPr id="4" name="Slide Number Placeholder 3">
            <a:extLst>
              <a:ext uri="{FF2B5EF4-FFF2-40B4-BE49-F238E27FC236}">
                <a16:creationId xmlns:a16="http://schemas.microsoft.com/office/drawing/2014/main" id="{78345C70-BA90-B493-2D98-A93FAA18D51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5</a:t>
            </a:fld>
            <a:endParaRPr lang="en-US" sz="1000" dirty="0"/>
          </a:p>
        </p:txBody>
      </p:sp>
      <p:sp>
        <p:nvSpPr>
          <p:cNvPr id="5" name="TextBox 4">
            <a:extLst>
              <a:ext uri="{FF2B5EF4-FFF2-40B4-BE49-F238E27FC236}">
                <a16:creationId xmlns:a16="http://schemas.microsoft.com/office/drawing/2014/main" id="{8B41ED30-6512-423E-FD78-AF8E51AD29C2}"/>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10399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9409DF-BD3A-887C-72FC-A6AD5EEB2FB8}"/>
              </a:ext>
            </a:extLst>
          </p:cNvPr>
          <p:cNvPicPr>
            <a:picLocks noChangeAspect="1"/>
          </p:cNvPicPr>
          <p:nvPr/>
        </p:nvPicPr>
        <p:blipFill rotWithShape="1">
          <a:blip r:embed="rId2">
            <a:alphaModFix amt="30000"/>
            <a:duotone>
              <a:schemeClr val="accent1">
                <a:shade val="45000"/>
                <a:satMod val="135000"/>
              </a:schemeClr>
              <a:prstClr val="white"/>
            </a:duotone>
          </a:blip>
          <a:srcRect l="6215" r="6282" b="2"/>
          <a:stretch/>
        </p:blipFill>
        <p:spPr>
          <a:xfrm>
            <a:off x="0" y="1444239"/>
            <a:ext cx="5725682" cy="4841968"/>
          </a:xfrm>
          <a:prstGeom prst="rect">
            <a:avLst/>
          </a:prstGeom>
        </p:spPr>
      </p:pic>
      <p:sp>
        <p:nvSpPr>
          <p:cNvPr id="2" name="Title 1">
            <a:extLst>
              <a:ext uri="{FF2B5EF4-FFF2-40B4-BE49-F238E27FC236}">
                <a16:creationId xmlns:a16="http://schemas.microsoft.com/office/drawing/2014/main" id="{59890931-6D5C-638A-0562-A340C45D6B12}"/>
              </a:ext>
            </a:extLst>
          </p:cNvPr>
          <p:cNvSpPr>
            <a:spLocks noGrp="1"/>
          </p:cNvSpPr>
          <p:nvPr>
            <p:ph type="title"/>
          </p:nvPr>
        </p:nvSpPr>
        <p:spPr>
          <a:xfrm>
            <a:off x="4942703" y="-715434"/>
            <a:ext cx="6921843" cy="3395390"/>
          </a:xfrm>
        </p:spPr>
        <p:txBody>
          <a:bodyPr anchor="b">
            <a:normAutofit/>
          </a:bodyPr>
          <a:lstStyle/>
          <a:p>
            <a:r>
              <a:rPr lang="en-GB" dirty="0"/>
              <a:t>Substantive standards under International Investment Law</a:t>
            </a:r>
          </a:p>
        </p:txBody>
      </p:sp>
      <p:sp>
        <p:nvSpPr>
          <p:cNvPr id="3" name="Content Placeholder 2">
            <a:extLst>
              <a:ext uri="{FF2B5EF4-FFF2-40B4-BE49-F238E27FC236}">
                <a16:creationId xmlns:a16="http://schemas.microsoft.com/office/drawing/2014/main" id="{1FBF71BF-7012-1100-22B1-BEE210EF2282}"/>
              </a:ext>
            </a:extLst>
          </p:cNvPr>
          <p:cNvSpPr>
            <a:spLocks noGrp="1"/>
          </p:cNvSpPr>
          <p:nvPr>
            <p:ph idx="1"/>
          </p:nvPr>
        </p:nvSpPr>
        <p:spPr>
          <a:xfrm>
            <a:off x="5870907" y="2679956"/>
            <a:ext cx="5635293" cy="3581400"/>
          </a:xfrm>
        </p:spPr>
        <p:txBody>
          <a:bodyPr>
            <a:normAutofit/>
          </a:bodyPr>
          <a:lstStyle/>
          <a:p>
            <a:pPr>
              <a:lnSpc>
                <a:spcPct val="100000"/>
              </a:lnSpc>
            </a:pPr>
            <a:r>
              <a:rPr lang="en-DE" sz="1400" dirty="0"/>
              <a:t>Expropriation</a:t>
            </a:r>
          </a:p>
          <a:p>
            <a:pPr>
              <a:lnSpc>
                <a:spcPct val="100000"/>
              </a:lnSpc>
            </a:pPr>
            <a:r>
              <a:rPr lang="en-DE" sz="1400" dirty="0"/>
              <a:t>Fair and Equitable Treatment</a:t>
            </a:r>
          </a:p>
          <a:p>
            <a:pPr>
              <a:lnSpc>
                <a:spcPct val="100000"/>
              </a:lnSpc>
            </a:pPr>
            <a:r>
              <a:rPr lang="en-DE" sz="1400" dirty="0"/>
              <a:t>Non-discrimination (National Treatment and Most-Favoured-Nation Treatment)</a:t>
            </a:r>
          </a:p>
          <a:p>
            <a:pPr>
              <a:lnSpc>
                <a:spcPct val="100000"/>
              </a:lnSpc>
            </a:pPr>
            <a:r>
              <a:rPr lang="en-DE" sz="1400" dirty="0"/>
              <a:t>Full Protection and Security</a:t>
            </a:r>
          </a:p>
          <a:p>
            <a:pPr>
              <a:lnSpc>
                <a:spcPct val="100000"/>
              </a:lnSpc>
            </a:pPr>
            <a:r>
              <a:rPr lang="en-DE" sz="1400" dirty="0"/>
              <a:t>In the EU context: historically, the two most often invoked: expropriation a</a:t>
            </a:r>
            <a:r>
              <a:rPr lang="en-GB" sz="1400" dirty="0" err="1"/>
              <a:t>nd</a:t>
            </a:r>
            <a:r>
              <a:rPr lang="en-DE" sz="1400" dirty="0"/>
              <a:t> FET</a:t>
            </a:r>
          </a:p>
          <a:p>
            <a:pPr>
              <a:lnSpc>
                <a:spcPct val="100000"/>
              </a:lnSpc>
            </a:pPr>
            <a:endParaRPr lang="en-GB" sz="1400" dirty="0"/>
          </a:p>
        </p:txBody>
      </p:sp>
      <p:sp>
        <p:nvSpPr>
          <p:cNvPr id="5" name="AutoShape 2">
            <a:extLst>
              <a:ext uri="{FF2B5EF4-FFF2-40B4-BE49-F238E27FC236}">
                <a16:creationId xmlns:a16="http://schemas.microsoft.com/office/drawing/2014/main" id="{27821AB9-B4F7-D866-715A-95094109C5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Slide Number Placeholder 3">
            <a:extLst>
              <a:ext uri="{FF2B5EF4-FFF2-40B4-BE49-F238E27FC236}">
                <a16:creationId xmlns:a16="http://schemas.microsoft.com/office/drawing/2014/main" id="{1F0C645F-8DDB-B414-6D63-452E244B8BAA}"/>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6</a:t>
            </a:fld>
            <a:endParaRPr lang="en-US" sz="1000" dirty="0"/>
          </a:p>
        </p:txBody>
      </p:sp>
      <p:sp>
        <p:nvSpPr>
          <p:cNvPr id="6" name="TextBox 5">
            <a:extLst>
              <a:ext uri="{FF2B5EF4-FFF2-40B4-BE49-F238E27FC236}">
                <a16:creationId xmlns:a16="http://schemas.microsoft.com/office/drawing/2014/main" id="{297A24A2-0102-81B3-EA3D-3A613BAD8474}"/>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28797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0931-6D5C-638A-0562-A340C45D6B12}"/>
              </a:ext>
            </a:extLst>
          </p:cNvPr>
          <p:cNvSpPr>
            <a:spLocks noGrp="1"/>
          </p:cNvSpPr>
          <p:nvPr>
            <p:ph type="title"/>
          </p:nvPr>
        </p:nvSpPr>
        <p:spPr>
          <a:xfrm>
            <a:off x="232719" y="-378015"/>
            <a:ext cx="10515600" cy="1325563"/>
          </a:xfrm>
        </p:spPr>
        <p:txBody>
          <a:bodyPr>
            <a:normAutofit/>
          </a:bodyPr>
          <a:lstStyle/>
          <a:p>
            <a:r>
              <a:rPr lang="en-GB" dirty="0"/>
              <a:t>Example of Substantive Standards</a:t>
            </a:r>
          </a:p>
        </p:txBody>
      </p:sp>
      <p:sp>
        <p:nvSpPr>
          <p:cNvPr id="3" name="Content Placeholder 2">
            <a:extLst>
              <a:ext uri="{FF2B5EF4-FFF2-40B4-BE49-F238E27FC236}">
                <a16:creationId xmlns:a16="http://schemas.microsoft.com/office/drawing/2014/main" id="{1FBF71BF-7012-1100-22B1-BEE210EF2282}"/>
              </a:ext>
            </a:extLst>
          </p:cNvPr>
          <p:cNvSpPr>
            <a:spLocks noGrp="1"/>
          </p:cNvSpPr>
          <p:nvPr>
            <p:ph idx="1"/>
          </p:nvPr>
        </p:nvSpPr>
        <p:spPr>
          <a:xfrm>
            <a:off x="419966" y="1506070"/>
            <a:ext cx="9853587" cy="3818275"/>
          </a:xfrm>
        </p:spPr>
        <p:txBody>
          <a:bodyPr>
            <a:normAutofit/>
          </a:bodyPr>
          <a:lstStyle/>
          <a:p>
            <a:r>
              <a:rPr lang="en-GB" dirty="0"/>
              <a:t>Example of Expropriation clause </a:t>
            </a:r>
          </a:p>
          <a:p>
            <a:pPr marL="0" indent="0">
              <a:buNone/>
            </a:pPr>
            <a:r>
              <a:rPr lang="en-GB" dirty="0"/>
              <a:t>(Poland-Lithuania BIT):</a:t>
            </a:r>
          </a:p>
          <a:p>
            <a:endParaRPr lang="en-GB" dirty="0"/>
          </a:p>
          <a:p>
            <a:endParaRPr lang="en-GB" dirty="0"/>
          </a:p>
          <a:p>
            <a:endParaRPr lang="en-GB" dirty="0"/>
          </a:p>
          <a:p>
            <a:pPr marL="0" indent="0">
              <a:buNone/>
            </a:pPr>
            <a:endParaRPr lang="en-GB" dirty="0"/>
          </a:p>
          <a:p>
            <a:r>
              <a:rPr lang="en-GB" dirty="0"/>
              <a:t>Example of an FET clause (ECT):</a:t>
            </a:r>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EA81BF6E-A322-998E-B97C-6E55088FB67D}"/>
              </a:ext>
            </a:extLst>
          </p:cNvPr>
          <p:cNvPicPr>
            <a:picLocks noChangeAspect="1"/>
          </p:cNvPicPr>
          <p:nvPr/>
        </p:nvPicPr>
        <p:blipFill>
          <a:blip r:embed="rId2"/>
          <a:stretch>
            <a:fillRect/>
          </a:stretch>
        </p:blipFill>
        <p:spPr>
          <a:xfrm>
            <a:off x="232719" y="4598758"/>
            <a:ext cx="9778616" cy="1595969"/>
          </a:xfrm>
          <a:prstGeom prst="rect">
            <a:avLst/>
          </a:prstGeom>
        </p:spPr>
      </p:pic>
      <p:pic>
        <p:nvPicPr>
          <p:cNvPr id="5" name="Picture 4">
            <a:extLst>
              <a:ext uri="{FF2B5EF4-FFF2-40B4-BE49-F238E27FC236}">
                <a16:creationId xmlns:a16="http://schemas.microsoft.com/office/drawing/2014/main" id="{14757FB0-D00D-DAEB-36E6-8AEAB3583FED}"/>
              </a:ext>
            </a:extLst>
          </p:cNvPr>
          <p:cNvPicPr>
            <a:picLocks noChangeAspect="1"/>
          </p:cNvPicPr>
          <p:nvPr/>
        </p:nvPicPr>
        <p:blipFill rotWithShape="1">
          <a:blip r:embed="rId3"/>
          <a:srcRect t="13608"/>
          <a:stretch/>
        </p:blipFill>
        <p:spPr>
          <a:xfrm>
            <a:off x="4828487" y="862612"/>
            <a:ext cx="5733536" cy="3669394"/>
          </a:xfrm>
          <a:prstGeom prst="rect">
            <a:avLst/>
          </a:prstGeom>
        </p:spPr>
      </p:pic>
      <p:sp>
        <p:nvSpPr>
          <p:cNvPr id="6" name="Slide Number Placeholder 3">
            <a:extLst>
              <a:ext uri="{FF2B5EF4-FFF2-40B4-BE49-F238E27FC236}">
                <a16:creationId xmlns:a16="http://schemas.microsoft.com/office/drawing/2014/main" id="{313D4926-C1FF-DC4A-4190-24A4F8B514E1}"/>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7</a:t>
            </a:fld>
            <a:endParaRPr lang="en-US" sz="1000" dirty="0"/>
          </a:p>
        </p:txBody>
      </p:sp>
      <p:sp>
        <p:nvSpPr>
          <p:cNvPr id="7" name="TextBox 6">
            <a:extLst>
              <a:ext uri="{FF2B5EF4-FFF2-40B4-BE49-F238E27FC236}">
                <a16:creationId xmlns:a16="http://schemas.microsoft.com/office/drawing/2014/main" id="{9693A83A-90FB-3362-749E-63595DA9D6B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339637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3676-2D0A-3593-CC9E-E0C7BBD74C37}"/>
              </a:ext>
            </a:extLst>
          </p:cNvPr>
          <p:cNvSpPr>
            <a:spLocks noGrp="1"/>
          </p:cNvSpPr>
          <p:nvPr>
            <p:ph type="title"/>
          </p:nvPr>
        </p:nvSpPr>
        <p:spPr>
          <a:xfrm>
            <a:off x="687848" y="257595"/>
            <a:ext cx="9917806" cy="1026599"/>
          </a:xfrm>
        </p:spPr>
        <p:txBody>
          <a:bodyPr/>
          <a:lstStyle/>
          <a:p>
            <a:r>
              <a:rPr lang="en-GB" dirty="0"/>
              <a:t>Example of an intra-EU claim</a:t>
            </a:r>
          </a:p>
        </p:txBody>
      </p:sp>
      <p:sp>
        <p:nvSpPr>
          <p:cNvPr id="3" name="Content Placeholder 2">
            <a:extLst>
              <a:ext uri="{FF2B5EF4-FFF2-40B4-BE49-F238E27FC236}">
                <a16:creationId xmlns:a16="http://schemas.microsoft.com/office/drawing/2014/main" id="{31EC9092-6CE7-18FD-4185-E61297289580}"/>
              </a:ext>
            </a:extLst>
          </p:cNvPr>
          <p:cNvSpPr>
            <a:spLocks noGrp="1"/>
          </p:cNvSpPr>
          <p:nvPr>
            <p:ph idx="1"/>
          </p:nvPr>
        </p:nvSpPr>
        <p:spPr/>
        <p:txBody>
          <a:bodyPr>
            <a:normAutofit/>
          </a:bodyPr>
          <a:lstStyle/>
          <a:p>
            <a:r>
              <a:rPr lang="en-GB" i="1" dirty="0" err="1"/>
              <a:t>Antin</a:t>
            </a:r>
            <a:r>
              <a:rPr lang="en-GB" i="1" dirty="0"/>
              <a:t> v. Spain</a:t>
            </a:r>
          </a:p>
          <a:p>
            <a:r>
              <a:rPr lang="en-GB" dirty="0"/>
              <a:t>Facts: In 2007, Spain passed legislation that created favourable conditions for investing in its renewable energy sector. By the end of 2013, Spain had an estimated accumulated tariff deficit (the financial gap between the subsidies paid to energy producers and revenues derived from energy sales to consumers) of some €30 billion, which threatened the sustainability of Spain’s electricity system. After some back and forth, Spain abolished the regime altogether and replaced it with a new one by June 2014.</a:t>
            </a:r>
          </a:p>
          <a:p>
            <a:r>
              <a:rPr lang="en-GB" dirty="0"/>
              <a:t>Investors claimed Spain breached their legitimate expectations (as part of FET), since Spain “represented, through its acts and regulations, that the economic regime applicable to RE  projects would remain stable and predictable”. </a:t>
            </a:r>
          </a:p>
          <a:p>
            <a:r>
              <a:rPr lang="en-GB" dirty="0"/>
              <a:t>Tribunal awarded investors  €112 million (out of about  €200 million claimed)</a:t>
            </a:r>
          </a:p>
        </p:txBody>
      </p:sp>
      <p:sp>
        <p:nvSpPr>
          <p:cNvPr id="4" name="Slide Number Placeholder 3">
            <a:extLst>
              <a:ext uri="{FF2B5EF4-FFF2-40B4-BE49-F238E27FC236}">
                <a16:creationId xmlns:a16="http://schemas.microsoft.com/office/drawing/2014/main" id="{55B6AE57-3CEA-819B-50B5-433326DBC9C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8</a:t>
            </a:fld>
            <a:endParaRPr lang="en-US" sz="1000" dirty="0"/>
          </a:p>
        </p:txBody>
      </p:sp>
      <p:sp>
        <p:nvSpPr>
          <p:cNvPr id="5" name="TextBox 4">
            <a:extLst>
              <a:ext uri="{FF2B5EF4-FFF2-40B4-BE49-F238E27FC236}">
                <a16:creationId xmlns:a16="http://schemas.microsoft.com/office/drawing/2014/main" id="{D50C3D50-9FA5-7B17-7B59-80DE1F6E9125}"/>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332767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 calculator clip art - Clip Art Library">
            <a:extLst>
              <a:ext uri="{FF2B5EF4-FFF2-40B4-BE49-F238E27FC236}">
                <a16:creationId xmlns:a16="http://schemas.microsoft.com/office/drawing/2014/main" id="{3A9679F2-B538-31E8-5C56-3D048EEEC867}"/>
              </a:ext>
            </a:extLst>
          </p:cNvPr>
          <p:cNvPicPr>
            <a:picLocks noChangeAspect="1" noChangeArrowheads="1"/>
          </p:cNvPicPr>
          <p:nvPr/>
        </p:nvPicPr>
        <p:blipFill rotWithShape="1">
          <a:blip r:embed="rId2">
            <a:duotone>
              <a:prstClr val="black"/>
              <a:prstClr val="white"/>
            </a:duotone>
            <a:alphaModFix amt="30000"/>
            <a:extLst>
              <a:ext uri="{28A0092B-C50C-407E-A947-70E740481C1C}">
                <a14:useLocalDpi xmlns:a14="http://schemas.microsoft.com/office/drawing/2010/main" val="0"/>
              </a:ext>
            </a:extLst>
          </a:blip>
          <a:srcRect t="17531" r="2" b="8686"/>
          <a:stretch/>
        </p:blipFill>
        <p:spPr bwMode="auto">
          <a:xfrm>
            <a:off x="-1" y="1471146"/>
            <a:ext cx="5725683" cy="48419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8C3676-2D0A-3593-CC9E-E0C7BBD74C37}"/>
              </a:ext>
            </a:extLst>
          </p:cNvPr>
          <p:cNvSpPr>
            <a:spLocks noGrp="1"/>
          </p:cNvSpPr>
          <p:nvPr>
            <p:ph type="title"/>
          </p:nvPr>
        </p:nvSpPr>
        <p:spPr>
          <a:xfrm>
            <a:off x="774766" y="-2220076"/>
            <a:ext cx="6501714" cy="3210039"/>
          </a:xfrm>
        </p:spPr>
        <p:txBody>
          <a:bodyPr anchor="b">
            <a:normAutofit/>
          </a:bodyPr>
          <a:lstStyle/>
          <a:p>
            <a:r>
              <a:rPr lang="en-GB" dirty="0"/>
              <a:t>Intra-EU claims in numbers </a:t>
            </a:r>
          </a:p>
        </p:txBody>
      </p:sp>
      <p:sp>
        <p:nvSpPr>
          <p:cNvPr id="4" name="Content Placeholder 3">
            <a:extLst>
              <a:ext uri="{FF2B5EF4-FFF2-40B4-BE49-F238E27FC236}">
                <a16:creationId xmlns:a16="http://schemas.microsoft.com/office/drawing/2014/main" id="{450628CF-02DE-DF4F-C759-0F4E84B58CB6}"/>
              </a:ext>
            </a:extLst>
          </p:cNvPr>
          <p:cNvSpPr txBox="1">
            <a:spLocks noGrp="1"/>
          </p:cNvSpPr>
          <p:nvPr>
            <p:ph idx="1"/>
          </p:nvPr>
        </p:nvSpPr>
        <p:spPr>
          <a:xfrm>
            <a:off x="5797469" y="1827182"/>
            <a:ext cx="5649097" cy="3864145"/>
          </a:xfrm>
          <a:prstGeom prst="rect">
            <a:avLst/>
          </a:prstGeom>
        </p:spPr>
        <p:txBody>
          <a:bodyPr>
            <a:normAutofit/>
          </a:bodyPr>
          <a:lstStyle/>
          <a:p>
            <a:pPr>
              <a:lnSpc>
                <a:spcPct val="100000"/>
              </a:lnSpc>
            </a:pPr>
            <a:r>
              <a:rPr lang="en-GB" sz="1700" dirty="0"/>
              <a:t>By 31 July 2018, some 91 intra-EU ISDS cases had been concluded and 83 were pending. About 45% of all concluded cases were decided in favour of the State, and about 25% were decided in favour of the investor, with monetary compensation awarded. </a:t>
            </a:r>
          </a:p>
          <a:p>
            <a:pPr>
              <a:lnSpc>
                <a:spcPct val="100000"/>
              </a:lnSpc>
            </a:pPr>
            <a:r>
              <a:rPr lang="en-GB" sz="1600" dirty="0"/>
              <a:t>On average, successful claimants in intra-EU disputes were awarded about 45% of the amounts they claimed. In cases decided in favour of the investor, the average amount claimed was €203 million and the median €88 million. The average amount awarded was €91 million and the median €30 million (July 2018 stats)</a:t>
            </a:r>
            <a:endParaRPr lang="en-GB" sz="1700" dirty="0"/>
          </a:p>
        </p:txBody>
      </p:sp>
      <p:sp>
        <p:nvSpPr>
          <p:cNvPr id="3" name="Slide Number Placeholder 3">
            <a:extLst>
              <a:ext uri="{FF2B5EF4-FFF2-40B4-BE49-F238E27FC236}">
                <a16:creationId xmlns:a16="http://schemas.microsoft.com/office/drawing/2014/main" id="{4F427508-48B2-28D2-9F70-B8185F02BE5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9</a:t>
            </a:fld>
            <a:endParaRPr lang="en-US" sz="1000" dirty="0"/>
          </a:p>
        </p:txBody>
      </p:sp>
      <p:sp>
        <p:nvSpPr>
          <p:cNvPr id="5" name="TextBox 4">
            <a:extLst>
              <a:ext uri="{FF2B5EF4-FFF2-40B4-BE49-F238E27FC236}">
                <a16:creationId xmlns:a16="http://schemas.microsoft.com/office/drawing/2014/main" id="{C8E77FA8-77FC-316F-94CF-40B0714B64EE}"/>
              </a:ext>
            </a:extLst>
          </p:cNvPr>
          <p:cNvSpPr txBox="1"/>
          <p:nvPr/>
        </p:nvSpPr>
        <p:spPr>
          <a:xfrm>
            <a:off x="586627" y="6528546"/>
            <a:ext cx="7031131" cy="253916"/>
          </a:xfrm>
          <a:prstGeom prst="rect">
            <a:avLst/>
          </a:prstGeom>
          <a:noFill/>
        </p:spPr>
        <p:txBody>
          <a:bodyPr wrap="square">
            <a:spAutoFit/>
          </a:bodyPr>
          <a:lstStyle/>
          <a:p>
            <a:r>
              <a:rPr lang="en-GB"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1. Introduction to Intra-EU Investment Protection</a:t>
            </a:r>
            <a:endParaRPr lang="en-GB" sz="1000" dirty="0">
              <a:solidFill>
                <a:schemeClr val="bg1"/>
              </a:solidFill>
            </a:endParaRPr>
          </a:p>
        </p:txBody>
      </p:sp>
    </p:spTree>
    <p:extLst>
      <p:ext uri="{BB962C8B-B14F-4D97-AF65-F5344CB8AC3E}">
        <p14:creationId xmlns:p14="http://schemas.microsoft.com/office/powerpoint/2010/main" val="3118106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Props1.xml><?xml version="1.0" encoding="utf-8"?>
<ds:datastoreItem xmlns:ds="http://schemas.openxmlformats.org/officeDocument/2006/customXml" ds:itemID="{9D0E5CB6-C51F-4351-A190-8012264029FF}">
  <ds:schemaRefs>
    <ds:schemaRef ds:uri="http://schemas.microsoft.com/sharepoint/v3/contenttype/forms"/>
  </ds:schemaRefs>
</ds:datastoreItem>
</file>

<file path=customXml/itemProps2.xml><?xml version="1.0" encoding="utf-8"?>
<ds:datastoreItem xmlns:ds="http://schemas.openxmlformats.org/officeDocument/2006/customXml" ds:itemID="{B2FA147A-2A8D-4074-851A-FA4C8F6C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0067D-8953-4425-A4F5-AC718B3E9B7F}">
  <ds:schemaRefs>
    <ds:schemaRef ds:uri="http://schemas.microsoft.com/office/2006/metadata/properties"/>
    <ds:schemaRef ds:uri="http://schemas.microsoft.com/office/infopath/2007/PartnerControls"/>
    <ds:schemaRef ds:uri="e9042645-366f-4cd7-9010-ab21c883e422"/>
    <ds:schemaRef ds:uri="5533fb41-5c30-436c-88bf-6be0ce5c8c45"/>
    <ds:schemaRef ds:uri="f60e8e89-7e93-4c00-acd7-962c3f3e7607"/>
  </ds:schemaRefs>
</ds:datastoreItem>
</file>

<file path=docProps/app.xml><?xml version="1.0" encoding="utf-8"?>
<Properties xmlns="http://schemas.openxmlformats.org/officeDocument/2006/extended-properties" xmlns:vt="http://schemas.openxmlformats.org/officeDocument/2006/docPropsVTypes">
  <Template/>
  <TotalTime>0</TotalTime>
  <Words>1823</Words>
  <Application>Microsoft Office PowerPoint</Application>
  <PresentationFormat>Breitbild</PresentationFormat>
  <Paragraphs>145</Paragraphs>
  <Slides>16</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Trebuchet MS</vt:lpstr>
      <vt:lpstr>Wingdings</vt:lpstr>
      <vt:lpstr>Rückblick</vt:lpstr>
      <vt:lpstr>Introduction to Intra-EU Investment Protection</vt:lpstr>
      <vt:lpstr>Contents of the Course</vt:lpstr>
      <vt:lpstr>Contents of Introduction</vt:lpstr>
      <vt:lpstr>Introduction to the Course</vt:lpstr>
      <vt:lpstr>Historical overview</vt:lpstr>
      <vt:lpstr>Substantive standards under International Investment Law</vt:lpstr>
      <vt:lpstr>Example of Substantive Standards</vt:lpstr>
      <vt:lpstr>Example of an intra-EU claim</vt:lpstr>
      <vt:lpstr>Intra-EU claims in numbers </vt:lpstr>
      <vt:lpstr>CJEU’s decisions in Achmea &amp; co. End of intra-EU ISDS</vt:lpstr>
      <vt:lpstr>Now: EU to fill in the gaps with its laws, regulations, principles and human rights</vt:lpstr>
      <vt:lpstr>Who is an investor? What is an investment? </vt:lpstr>
      <vt:lpstr>Examples of measures challenged in intra-EU ISDS – what would they look like under EU law? </vt:lpstr>
      <vt:lpstr>Investment Cycle</vt:lpstr>
      <vt:lpstr>Examples of cases in front of CJEU</vt:lpstr>
      <vt:lpstr>Content of these slides were created by Prof Peter-Tobias Stoll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Peschel Sven</cp:lastModifiedBy>
  <cp:revision>5</cp:revision>
  <cp:lastPrinted>2016-10-12T07:25:39Z</cp:lastPrinted>
  <dcterms:created xsi:type="dcterms:W3CDTF">2023-08-08T15:08:16Z</dcterms:created>
  <dcterms:modified xsi:type="dcterms:W3CDTF">2023-12-15T08:57:33Z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0x01010071926162E2979445855498B3B48F37C4</vt:lpwstr>
  </property>
  <property fmtid="{D5CDD505-2E9C-101B-9397-08002B2CF9AE}" pid="4" name="ArticulateGUID">
    <vt:lpwstr>57683561-E1CA-4374-AE7A-6410035D2DD9</vt:lpwstr>
  </property>
  <property fmtid="{D5CDD505-2E9C-101B-9397-08002B2CF9AE}" pid="5" name="ArticulatePath">
    <vt:lpwstr>1.-Introduction-to-inta-EU-investment-protection</vt:lpwstr>
  </property>
</Properties>
</file>