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26"/>
  </p:notesMasterIdLst>
  <p:handoutMasterIdLst>
    <p:handoutMasterId r:id="rId27"/>
  </p:handoutMasterIdLst>
  <p:sldIdLst>
    <p:sldId id="278" r:id="rId5"/>
    <p:sldId id="295" r:id="rId6"/>
    <p:sldId id="296" r:id="rId7"/>
    <p:sldId id="299" r:id="rId8"/>
    <p:sldId id="298"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300" r:id="rId22"/>
    <p:sldId id="274" r:id="rId23"/>
    <p:sldId id="275" r:id="rId24"/>
    <p:sldId id="294" r:id="rId25"/>
  </p:sldIdLst>
  <p:sldSz cx="12192000" cy="6858000"/>
  <p:notesSz cx="987266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588A68-99A5-83FE-5F23-957524D285EC}" name="Coughlan John" initials="JC" userId="S::jcoughlan@era.law::d519408f-6ffb-48da-8f2e-3520645ab6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33C8B"/>
    <a:srgbClr val="B4AEA8"/>
    <a:srgbClr val="8B827B"/>
    <a:srgbClr val="E85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84"/>
    <p:restoredTop sz="94681"/>
  </p:normalViewPr>
  <p:slideViewPr>
    <p:cSldViewPr snapToGrid="0">
      <p:cViewPr varScale="1">
        <p:scale>
          <a:sx n="73" d="100"/>
          <a:sy n="73" d="100"/>
        </p:scale>
        <p:origin x="86"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jinović Nataša" userId="c0b60d30-4c79-44c4-b2ea-c30ec253f433" providerId="ADAL" clId="{D906D6E3-1EE9-45F7-B057-D7BEFA3FFA56}"/>
    <pc:docChg chg="undo custSel modSld">
      <pc:chgData name="Vujinović Nataša" userId="c0b60d30-4c79-44c4-b2ea-c30ec253f433" providerId="ADAL" clId="{D906D6E3-1EE9-45F7-B057-D7BEFA3FFA56}" dt="2023-11-15T10:22:24.393" v="94"/>
      <pc:docMkLst>
        <pc:docMk/>
      </pc:docMkLst>
      <pc:sldChg chg="addCm delCm">
        <pc:chgData name="Vujinović Nataša" userId="c0b60d30-4c79-44c4-b2ea-c30ec253f433" providerId="ADAL" clId="{D906D6E3-1EE9-45F7-B057-D7BEFA3FFA56}" dt="2023-11-15T10:19:15.233" v="5"/>
        <pc:sldMkLst>
          <pc:docMk/>
          <pc:sldMk cId="0" sldId="263"/>
        </pc:sldMkLst>
        <pc:extLst>
          <p:ext xmlns:p="http://schemas.openxmlformats.org/presentationml/2006/main" uri="{D6D511B9-2390-475A-947B-AFAB55BFBCF1}">
            <pc226:cmChg xmlns:pc226="http://schemas.microsoft.com/office/powerpoint/2022/06/main/command" chg="add del">
              <pc226:chgData name="Vujinović Nataša" userId="c0b60d30-4c79-44c4-b2ea-c30ec253f433" providerId="ADAL" clId="{D906D6E3-1EE9-45F7-B057-D7BEFA3FFA56}" dt="2023-11-15T10:19:15.233" v="5"/>
              <pc2:cmMkLst xmlns:pc2="http://schemas.microsoft.com/office/powerpoint/2019/9/main/command">
                <pc:docMk/>
                <pc:sldMk cId="0" sldId="263"/>
                <pc2:cmMk id="{522AA2A2-7F43-4454-AF5C-A7A0BB60FB3F}"/>
              </pc2:cmMkLst>
            </pc226:cmChg>
          </p:ext>
        </pc:extLst>
      </pc:sldChg>
      <pc:sldChg chg="modSp mod">
        <pc:chgData name="Vujinović Nataša" userId="c0b60d30-4c79-44c4-b2ea-c30ec253f433" providerId="ADAL" clId="{D906D6E3-1EE9-45F7-B057-D7BEFA3FFA56}" dt="2023-11-15T10:19:05.771" v="3" actId="313"/>
        <pc:sldMkLst>
          <pc:docMk/>
          <pc:sldMk cId="0" sldId="270"/>
        </pc:sldMkLst>
        <pc:spChg chg="mod">
          <ac:chgData name="Vujinović Nataša" userId="c0b60d30-4c79-44c4-b2ea-c30ec253f433" providerId="ADAL" clId="{D906D6E3-1EE9-45F7-B057-D7BEFA3FFA56}" dt="2023-11-15T10:19:05.771" v="3" actId="313"/>
          <ac:spMkLst>
            <pc:docMk/>
            <pc:sldMk cId="0" sldId="270"/>
            <ac:spMk id="9" creationId="{00000000-0000-0000-0000-000000000000}"/>
          </ac:spMkLst>
        </pc:spChg>
      </pc:sldChg>
      <pc:sldChg chg="modSp mod delCm modCm">
        <pc:chgData name="Vujinović Nataša" userId="c0b60d30-4c79-44c4-b2ea-c30ec253f433" providerId="ADAL" clId="{D906D6E3-1EE9-45F7-B057-D7BEFA3FFA56}" dt="2023-11-15T10:22:24.393" v="94"/>
        <pc:sldMkLst>
          <pc:docMk/>
          <pc:sldMk cId="0" sldId="275"/>
        </pc:sldMkLst>
        <pc:spChg chg="mod">
          <ac:chgData name="Vujinović Nataša" userId="c0b60d30-4c79-44c4-b2ea-c30ec253f433" providerId="ADAL" clId="{D906D6E3-1EE9-45F7-B057-D7BEFA3FFA56}" dt="2023-11-15T10:22:20.964" v="93" actId="20577"/>
          <ac:spMkLst>
            <pc:docMk/>
            <pc:sldMk cId="0" sldId="275"/>
            <ac:spMk id="8" creationId="{00000000-0000-0000-0000-000000000000}"/>
          </ac:spMkLst>
        </pc:spChg>
        <pc:extLst>
          <p:ext xmlns:p="http://schemas.openxmlformats.org/presentationml/2006/main" uri="{D6D511B9-2390-475A-947B-AFAB55BFBCF1}">
            <pc226:cmChg xmlns:pc226="http://schemas.microsoft.com/office/powerpoint/2022/06/main/command" chg="del mod">
              <pc226:chgData name="Vujinović Nataša" userId="c0b60d30-4c79-44c4-b2ea-c30ec253f433" providerId="ADAL" clId="{D906D6E3-1EE9-45F7-B057-D7BEFA3FFA56}" dt="2023-11-15T10:22:24.393" v="94"/>
              <pc2:cmMkLst xmlns:pc2="http://schemas.microsoft.com/office/powerpoint/2019/9/main/command">
                <pc:docMk/>
                <pc:sldMk cId="0" sldId="275"/>
                <pc2:cmMk id="{0F088429-D854-4CDF-A44F-9763A38BD682}"/>
              </pc2:cmMkLst>
            </pc226:cmChg>
          </p:ext>
        </pc:extLst>
      </pc:sldChg>
      <pc:sldChg chg="delCm">
        <pc:chgData name="Vujinović Nataša" userId="c0b60d30-4c79-44c4-b2ea-c30ec253f433" providerId="ADAL" clId="{D906D6E3-1EE9-45F7-B057-D7BEFA3FFA56}" dt="2023-11-15T10:08:08.400" v="0"/>
        <pc:sldMkLst>
          <pc:docMk/>
          <pc:sldMk cId="764721220" sldId="296"/>
        </pc:sldMkLst>
        <pc:extLst>
          <p:ext xmlns:p="http://schemas.openxmlformats.org/presentationml/2006/main" uri="{D6D511B9-2390-475A-947B-AFAB55BFBCF1}">
            <pc226:cmChg xmlns:pc226="http://schemas.microsoft.com/office/powerpoint/2022/06/main/command" chg="del">
              <pc226:chgData name="Vujinović Nataša" userId="c0b60d30-4c79-44c4-b2ea-c30ec253f433" providerId="ADAL" clId="{D906D6E3-1EE9-45F7-B057-D7BEFA3FFA56}" dt="2023-11-15T10:08:08.400" v="0"/>
              <pc2:cmMkLst xmlns:pc2="http://schemas.microsoft.com/office/powerpoint/2019/9/main/command">
                <pc:docMk/>
                <pc:sldMk cId="764721220" sldId="296"/>
                <pc2:cmMk id="{AEE64629-0D32-450D-BA92-30CF9AB604DE}"/>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592225" y="1"/>
            <a:ext cx="4278154" cy="341064"/>
          </a:xfrm>
          <a:prstGeom prst="rect">
            <a:avLst/>
          </a:prstGeom>
        </p:spPr>
        <p:txBody>
          <a:bodyPr vert="horz" lIns="91440" tIns="45720" rIns="91440" bIns="45720" rtlCol="0"/>
          <a:lstStyle>
            <a:lvl1pPr algn="r">
              <a:defRPr sz="1200"/>
            </a:lvl1pPr>
          </a:lstStyle>
          <a:p>
            <a:fld id="{D852116A-4664-4678-9FDD-31390ADFA7EE}" type="datetimeFigureOut">
              <a:rPr lang="de-DE" smtClean="0"/>
              <a:t>15.11.2023</a:t>
            </a:fld>
            <a:endParaRPr lang="de-DE"/>
          </a:p>
        </p:txBody>
      </p:sp>
      <p:sp>
        <p:nvSpPr>
          <p:cNvPr id="4" name="Fußzeilenplatzhalt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592225" y="6456612"/>
            <a:ext cx="4278154" cy="341063"/>
          </a:xfrm>
          <a:prstGeom prst="rect">
            <a:avLst/>
          </a:prstGeom>
        </p:spPr>
        <p:txBody>
          <a:bodyPr vert="horz" lIns="91440" tIns="45720" rIns="91440" bIns="45720" rtlCol="0" anchor="b"/>
          <a:lstStyle>
            <a:lvl1pPr algn="r">
              <a:defRPr sz="1200"/>
            </a:lvl1pPr>
          </a:lstStyle>
          <a:p>
            <a:fld id="{3C768DFE-DABD-49B3-8BCE-484063F82781}" type="slidenum">
              <a:rPr lang="de-DE" smtClean="0"/>
              <a:t>‹#›</a:t>
            </a:fld>
            <a:endParaRPr lang="de-DE"/>
          </a:p>
        </p:txBody>
      </p:sp>
    </p:spTree>
    <p:extLst>
      <p:ext uri="{BB962C8B-B14F-4D97-AF65-F5344CB8AC3E}">
        <p14:creationId xmlns:p14="http://schemas.microsoft.com/office/powerpoint/2010/main" val="250973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5592225" y="1"/>
            <a:ext cx="4278154" cy="341064"/>
          </a:xfrm>
          <a:prstGeom prst="rect">
            <a:avLst/>
          </a:prstGeom>
        </p:spPr>
        <p:txBody>
          <a:bodyPr vert="horz" lIns="91440" tIns="45720" rIns="91440" bIns="45720" rtlCol="0"/>
          <a:lstStyle>
            <a:lvl1pPr algn="r">
              <a:defRPr sz="1200"/>
            </a:lvl1pPr>
          </a:lstStyle>
          <a:p>
            <a:fld id="{0D13A7C6-214A-4A78-8B7F-C9DA87EA3770}" type="datetimeFigureOut">
              <a:rPr lang="en-GB" smtClean="0"/>
              <a:t>15/11/2023</a:t>
            </a:fld>
            <a:endParaRPr lang="en-GB"/>
          </a:p>
        </p:txBody>
      </p:sp>
      <p:sp>
        <p:nvSpPr>
          <p:cNvPr id="4" name="Folienbildplatzhalter 3"/>
          <p:cNvSpPr>
            <a:spLocks noGrp="1" noRot="1" noChangeAspect="1"/>
          </p:cNvSpPr>
          <p:nvPr>
            <p:ph type="sldImg" idx="2"/>
          </p:nvPr>
        </p:nvSpPr>
        <p:spPr>
          <a:xfrm>
            <a:off x="2897188" y="849313"/>
            <a:ext cx="4078287" cy="229552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5592225" y="6456612"/>
            <a:ext cx="4278154" cy="341063"/>
          </a:xfrm>
          <a:prstGeom prst="rect">
            <a:avLst/>
          </a:prstGeom>
        </p:spPr>
        <p:txBody>
          <a:bodyPr vert="horz" lIns="91440" tIns="45720" rIns="91440" bIns="45720" rtlCol="0" anchor="b"/>
          <a:lstStyle>
            <a:lvl1pPr algn="r">
              <a:defRPr sz="1200"/>
            </a:lvl1pPr>
          </a:lstStyle>
          <a:p>
            <a:fld id="{4E391B68-67F8-4E32-8F57-9F9CE295B3CB}" type="slidenum">
              <a:rPr lang="en-GB" smtClean="0"/>
              <a:t>‹#›</a:t>
            </a:fld>
            <a:endParaRPr lang="en-GB"/>
          </a:p>
        </p:txBody>
      </p:sp>
    </p:spTree>
    <p:extLst>
      <p:ext uri="{BB962C8B-B14F-4D97-AF65-F5344CB8AC3E}">
        <p14:creationId xmlns:p14="http://schemas.microsoft.com/office/powerpoint/2010/main" val="18652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4E391B68-67F8-4E32-8F57-9F9CE295B3CB}" type="slidenum">
              <a:rPr lang="en-GB" smtClean="0"/>
              <a:t>1</a:t>
            </a:fld>
            <a:endParaRPr lang="en-GB"/>
          </a:p>
        </p:txBody>
      </p:sp>
    </p:spTree>
    <p:extLst>
      <p:ext uri="{BB962C8B-B14F-4D97-AF65-F5344CB8AC3E}">
        <p14:creationId xmlns:p14="http://schemas.microsoft.com/office/powerpoint/2010/main" val="3904909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folie mit großem Bild">
    <p:spTree>
      <p:nvGrpSpPr>
        <p:cNvPr id="1" name=""/>
        <p:cNvGrpSpPr/>
        <p:nvPr/>
      </p:nvGrpSpPr>
      <p:grpSpPr>
        <a:xfrm>
          <a:off x="0" y="0"/>
          <a:ext cx="0" cy="0"/>
          <a:chOff x="0" y="0"/>
          <a:chExt cx="0" cy="0"/>
        </a:xfrm>
      </p:grpSpPr>
      <p:pic>
        <p:nvPicPr>
          <p:cNvPr id="3" name="Grafik 2" descr="Ein Bild, das draußen, Himmel, Gelände, Kolonnade enthält.&#10;&#10;Automatisch generierte Beschreibung">
            <a:extLst>
              <a:ext uri="{FF2B5EF4-FFF2-40B4-BE49-F238E27FC236}">
                <a16:creationId xmlns:a16="http://schemas.microsoft.com/office/drawing/2014/main" id="{C0EBBF93-C777-FBD6-59E2-B7194BB5274D}"/>
              </a:ext>
            </a:extLst>
          </p:cNvPr>
          <p:cNvPicPr>
            <a:picLocks noChangeAspect="1"/>
          </p:cNvPicPr>
          <p:nvPr userDrawn="1"/>
        </p:nvPicPr>
        <p:blipFill rotWithShape="1">
          <a:blip r:embed="rId2"/>
          <a:srcRect t="10547" b="14627"/>
          <a:stretch/>
        </p:blipFill>
        <p:spPr>
          <a:xfrm>
            <a:off x="0" y="0"/>
            <a:ext cx="12192000" cy="5950757"/>
          </a:xfrm>
          <a:prstGeom prst="rect">
            <a:avLst/>
          </a:prstGeom>
        </p:spPr>
      </p:pic>
      <p:pic>
        <p:nvPicPr>
          <p:cNvPr id="9" name="Grafik 8" descr="Ein Bild, das Nachthimmel enthält.&#10;&#10;Automatisch generierte Beschreibung">
            <a:extLst>
              <a:ext uri="{FF2B5EF4-FFF2-40B4-BE49-F238E27FC236}">
                <a16:creationId xmlns:a16="http://schemas.microsoft.com/office/drawing/2014/main" id="{A6B427C5-40F1-96C6-EF76-568E1176F15A}"/>
              </a:ext>
            </a:extLst>
          </p:cNvPr>
          <p:cNvPicPr>
            <a:picLocks noChangeAspect="1"/>
          </p:cNvPicPr>
          <p:nvPr userDrawn="1"/>
        </p:nvPicPr>
        <p:blipFill>
          <a:blip r:embed="rId3"/>
          <a:stretch>
            <a:fillRect/>
          </a:stretch>
        </p:blipFill>
        <p:spPr>
          <a:xfrm>
            <a:off x="0" y="4267200"/>
            <a:ext cx="12192000" cy="2623717"/>
          </a:xfrm>
          <a:prstGeom prst="rect">
            <a:avLst/>
          </a:prstGeom>
        </p:spPr>
      </p:pic>
      <p:sp>
        <p:nvSpPr>
          <p:cNvPr id="10" name="Rechteck 9">
            <a:extLst>
              <a:ext uri="{FF2B5EF4-FFF2-40B4-BE49-F238E27FC236}">
                <a16:creationId xmlns:a16="http://schemas.microsoft.com/office/drawing/2014/main" id="{050FA760-29B8-154C-0B03-FE12955EAFDE}"/>
              </a:ext>
            </a:extLst>
          </p:cNvPr>
          <p:cNvSpPr/>
          <p:nvPr userDrawn="1"/>
        </p:nvSpPr>
        <p:spPr>
          <a:xfrm>
            <a:off x="0" y="0"/>
            <a:ext cx="12192000" cy="6890917"/>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p:cNvSpPr>
            <a:spLocks noGrp="1"/>
          </p:cNvSpPr>
          <p:nvPr>
            <p:ph type="title"/>
          </p:nvPr>
        </p:nvSpPr>
        <p:spPr>
          <a:xfrm>
            <a:off x="720603" y="4500353"/>
            <a:ext cx="9885051"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720603" y="5419917"/>
            <a:ext cx="9885051" cy="488578"/>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Grafik 10">
            <a:extLst>
              <a:ext uri="{FF2B5EF4-FFF2-40B4-BE49-F238E27FC236}">
                <a16:creationId xmlns:a16="http://schemas.microsoft.com/office/drawing/2014/main" id="{BD6E0F9C-B3E7-B35D-9BB4-4676557951EE}"/>
              </a:ext>
            </a:extLst>
          </p:cNvPr>
          <p:cNvPicPr>
            <a:picLocks noChangeAspect="1"/>
          </p:cNvPicPr>
          <p:nvPr userDrawn="1"/>
        </p:nvPicPr>
        <p:blipFill>
          <a:blip r:embed="rId4"/>
          <a:stretch>
            <a:fillRect/>
          </a:stretch>
        </p:blipFill>
        <p:spPr>
          <a:xfrm>
            <a:off x="10163001" y="380845"/>
            <a:ext cx="1724025" cy="1171587"/>
          </a:xfrm>
          <a:prstGeom prst="rect">
            <a:avLst/>
          </a:prstGeom>
        </p:spPr>
      </p:pic>
      <p:sp>
        <p:nvSpPr>
          <p:cNvPr id="6" name="Footer Placeholder 5"/>
          <p:cNvSpPr>
            <a:spLocks noGrp="1"/>
          </p:cNvSpPr>
          <p:nvPr>
            <p:ph type="ftr" sz="quarter" idx="11"/>
          </p:nvPr>
        </p:nvSpPr>
        <p:spPr/>
        <p:txBody>
          <a:bodyPr/>
          <a:lstStyle/>
          <a:p>
            <a:r>
              <a:rPr lang="en-US"/>
              <a:t>FISMA/2022/LVP/0010 – Online training material for judges – 6.Remedies for the breach of Investors’ Rights under Eu law</a:t>
            </a:r>
          </a:p>
        </p:txBody>
      </p:sp>
      <p:pic>
        <p:nvPicPr>
          <p:cNvPr id="12" name="Grafik 11">
            <a:extLst>
              <a:ext uri="{FF2B5EF4-FFF2-40B4-BE49-F238E27FC236}">
                <a16:creationId xmlns:a16="http://schemas.microsoft.com/office/drawing/2014/main" id="{D8F581BE-DEF5-8545-561D-3D62D03D7417}"/>
              </a:ext>
            </a:extLst>
          </p:cNvPr>
          <p:cNvPicPr>
            <a:picLocks noChangeAspect="1"/>
          </p:cNvPicPr>
          <p:nvPr userDrawn="1"/>
        </p:nvPicPr>
        <p:blipFill>
          <a:blip r:embed="rId5"/>
          <a:stretch>
            <a:fillRect/>
          </a:stretch>
        </p:blipFill>
        <p:spPr>
          <a:xfrm>
            <a:off x="605828" y="6314084"/>
            <a:ext cx="2080812" cy="422821"/>
          </a:xfrm>
          <a:prstGeom prst="rect">
            <a:avLst/>
          </a:prstGeom>
        </p:spPr>
      </p:pic>
      <p:pic>
        <p:nvPicPr>
          <p:cNvPr id="13" name="Grafik 12" descr="Ein Bild, das Text, ClipArt enthält.&#10;&#10;Automatisch generierte Beschreibung">
            <a:extLst>
              <a:ext uri="{FF2B5EF4-FFF2-40B4-BE49-F238E27FC236}">
                <a16:creationId xmlns:a16="http://schemas.microsoft.com/office/drawing/2014/main" id="{ACD6347A-CC7A-48B1-7870-94A2F6A7B32E}"/>
              </a:ext>
            </a:extLst>
          </p:cNvPr>
          <p:cNvPicPr>
            <a:picLocks noChangeAspect="1"/>
          </p:cNvPicPr>
          <p:nvPr userDrawn="1"/>
        </p:nvPicPr>
        <p:blipFill>
          <a:blip r:embed="rId6"/>
          <a:stretch>
            <a:fillRect/>
          </a:stretch>
        </p:blipFill>
        <p:spPr>
          <a:xfrm>
            <a:off x="10086679" y="6403392"/>
            <a:ext cx="1612483" cy="255321"/>
          </a:xfrm>
          <a:prstGeom prst="rect">
            <a:avLst/>
          </a:prstGeom>
        </p:spPr>
      </p:pic>
    </p:spTree>
    <p:extLst>
      <p:ext uri="{BB962C8B-B14F-4D97-AF65-F5344CB8AC3E}">
        <p14:creationId xmlns:p14="http://schemas.microsoft.com/office/powerpoint/2010/main" val="215542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halt auf Fon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66960"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87848" y="1917700"/>
            <a:ext cx="9776612" cy="4262016"/>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a:extLst>
              <a:ext uri="{FF2B5EF4-FFF2-40B4-BE49-F238E27FC236}">
                <a16:creationId xmlns:a16="http://schemas.microsoft.com/office/drawing/2014/main" id="{A6AD94C3-28DB-5116-C68F-455D4E4B4F37}"/>
              </a:ext>
            </a:extLst>
          </p:cNvPr>
          <p:cNvSpPr>
            <a:spLocks noGrp="1"/>
          </p:cNvSpPr>
          <p:nvPr>
            <p:ph type="ftr" sz="quarter" idx="11"/>
          </p:nvPr>
        </p:nvSpPr>
        <p:spPr>
          <a:xfrm>
            <a:off x="89544" y="6451093"/>
            <a:ext cx="9028329" cy="365125"/>
          </a:xfrm>
        </p:spPr>
        <p:txBody>
          <a:bodyPr/>
          <a:lstStyle/>
          <a:p>
            <a:r>
              <a:rPr lang="en-US"/>
              <a:t>FISMA/2022/LVP/0010 – Online training material for judges – 6.Remedies for the breach of Investors’ Rights under Eu law</a:t>
            </a:r>
          </a:p>
        </p:txBody>
      </p:sp>
      <p:sp>
        <p:nvSpPr>
          <p:cNvPr id="9" name="Slide Number Placeholder 8">
            <a:extLst>
              <a:ext uri="{FF2B5EF4-FFF2-40B4-BE49-F238E27FC236}">
                <a16:creationId xmlns:a16="http://schemas.microsoft.com/office/drawing/2014/main" id="{340E909C-E128-4E09-9BA6-ED0D7208906D}"/>
              </a:ext>
            </a:extLst>
          </p:cNvPr>
          <p:cNvSpPr>
            <a:spLocks noGrp="1"/>
          </p:cNvSpPr>
          <p:nvPr>
            <p:ph type="sldNum" sz="quarter" idx="12"/>
          </p:nvPr>
        </p:nvSpPr>
        <p:spPr>
          <a:xfrm>
            <a:off x="10790431" y="6440426"/>
            <a:ext cx="1312025" cy="365125"/>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09934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10058400" cy="145075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23994"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41243"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6.Remedies for the breach of Investors’ Rights under Eu law</a:t>
            </a:r>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10058400" cy="145075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723994" y="2036697"/>
            <a:ext cx="4937760" cy="545636"/>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6469" y="2036697"/>
            <a:ext cx="4934370" cy="554407"/>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6.Remedies for the breach of Investors’ Rights under Eu law</a:t>
            </a:r>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auf weiß ohne Titel">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848" y="1863900"/>
            <a:ext cx="9942052"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ußzeilenplatzhalter 4"/>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6.Remedies for the breach of Investors’ Rights under Eu law</a:t>
            </a:r>
          </a:p>
        </p:txBody>
      </p:sp>
      <p:sp>
        <p:nvSpPr>
          <p:cNvPr id="6" name="Foliennummernplatzhalt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375398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 zweispaltig">
    <p:spTree>
      <p:nvGrpSpPr>
        <p:cNvPr id="1" name=""/>
        <p:cNvGrpSpPr/>
        <p:nvPr/>
      </p:nvGrpSpPr>
      <p:grpSpPr>
        <a:xfrm>
          <a:off x="0" y="0"/>
          <a:ext cx="0" cy="0"/>
          <a:chOff x="0" y="0"/>
          <a:chExt cx="0" cy="0"/>
        </a:xfrm>
      </p:grpSpPr>
      <p:sp>
        <p:nvSpPr>
          <p:cNvPr id="2" name="Title 1"/>
          <p:cNvSpPr>
            <a:spLocks noGrp="1"/>
          </p:cNvSpPr>
          <p:nvPr>
            <p:ph type="title"/>
          </p:nvPr>
        </p:nvSpPr>
        <p:spPr>
          <a:xfrm>
            <a:off x="457200" y="5054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23336" y="731520"/>
            <a:ext cx="6417276" cy="52578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0" y="28752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231648" y="6459785"/>
            <a:ext cx="5217152" cy="365125"/>
          </a:xfrm>
          <a:prstGeom prst="rect">
            <a:avLst/>
          </a:prstGeom>
        </p:spPr>
        <p:txBody>
          <a:bodyPr/>
          <a:lstStyle>
            <a:lvl1pPr algn="l">
              <a:defRPr>
                <a:solidFill>
                  <a:schemeClr val="tx2"/>
                </a:solidFill>
              </a:defRPr>
            </a:lvl1pPr>
          </a:lstStyle>
          <a:p>
            <a:r>
              <a:rPr lang="en-US"/>
              <a:t>FISMA/2022/LVP/0010 – Online training material for judges – 6.Remedies for the breach of Investors’ Rights under Eu law</a:t>
            </a:r>
          </a:p>
        </p:txBody>
      </p:sp>
      <p:sp>
        <p:nvSpPr>
          <p:cNvPr id="7" name="Slide Number Placeholder 6"/>
          <p:cNvSpPr>
            <a:spLocks noGrp="1"/>
          </p:cNvSpPr>
          <p:nvPr>
            <p:ph type="sldNum" sz="quarter" idx="12"/>
          </p:nvPr>
        </p:nvSpPr>
        <p:spPr>
          <a:xfrm>
            <a:off x="9448801" y="6459785"/>
            <a:ext cx="1191812" cy="365125"/>
          </a:xfrm>
          <a:prstGeom prst="rect">
            <a:avLst/>
          </a:prstGeom>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uer Abschnitt_Bildfolie mit großem Bi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6.Remedies for the breach of Investors’ Rights under Eu law</a:t>
            </a:r>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chlussfolie_Nur Headline">
    <p:spTree>
      <p:nvGrpSpPr>
        <p:cNvPr id="1" name=""/>
        <p:cNvGrpSpPr/>
        <p:nvPr/>
      </p:nvGrpSpPr>
      <p:grpSpPr>
        <a:xfrm>
          <a:off x="0" y="0"/>
          <a:ext cx="0" cy="0"/>
          <a:chOff x="0" y="0"/>
          <a:chExt cx="0" cy="0"/>
        </a:xfrm>
      </p:grpSpPr>
      <p:sp>
        <p:nvSpPr>
          <p:cNvPr id="2" name="Title 1"/>
          <p:cNvSpPr>
            <a:spLocks noGrp="1"/>
          </p:cNvSpPr>
          <p:nvPr>
            <p:ph type="title"/>
          </p:nvPr>
        </p:nvSpPr>
        <p:spPr>
          <a:xfrm>
            <a:off x="720603" y="764679"/>
            <a:ext cx="10058400" cy="3566160"/>
          </a:xfrm>
          <a:prstGeom prst="rect">
            <a:avLst/>
          </a:prstGeom>
        </p:spPr>
        <p:txBody>
          <a:bodyPr anchor="b" anchorCtr="0">
            <a:normAutofit/>
          </a:bodyPr>
          <a:lstStyle>
            <a:lvl1pPr>
              <a:lnSpc>
                <a:spcPct val="85000"/>
              </a:lnSpc>
              <a:defRPr sz="8000" b="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0603" y="4472739"/>
            <a:ext cx="10058400" cy="1143000"/>
          </a:xfrm>
          <a:prstGeom prst="rect">
            <a:avLst/>
          </a:prstGeo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86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FISMA/2022/LVP/0010 – Online training material for judges – 6.Remedies for the breach of Investors’ Rights under Eu law</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21503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FISMA/2022/LVP/0010 – Online training material for judges – 6.Remedies for the breach of Investors’ Rights under Eu law</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8559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Neuer Abschnitt_blau_Schlussfolie">
    <p:bg>
      <p:bgPr>
        <a:solidFill>
          <a:srgbClr val="212B55"/>
        </a:solidFill>
        <a:effectLst/>
      </p:bgPr>
    </p:bg>
    <p:spTree>
      <p:nvGrpSpPr>
        <p:cNvPr id="1" name=""/>
        <p:cNvGrpSpPr/>
        <p:nvPr/>
      </p:nvGrpSpPr>
      <p:grpSpPr>
        <a:xfrm>
          <a:off x="0" y="0"/>
          <a:ext cx="0" cy="0"/>
          <a:chOff x="0" y="0"/>
          <a:chExt cx="0" cy="0"/>
        </a:xfrm>
      </p:grpSpPr>
      <p:pic>
        <p:nvPicPr>
          <p:cNvPr id="5" name="Grafik 4" descr="Ein Bild, das Nachthimmel enthält.&#10;&#10;Automatisch generierte Beschreibung">
            <a:extLst>
              <a:ext uri="{FF2B5EF4-FFF2-40B4-BE49-F238E27FC236}">
                <a16:creationId xmlns:a16="http://schemas.microsoft.com/office/drawing/2014/main" id="{F4DEF4B6-E52D-A595-1000-22D40432BE17}"/>
              </a:ext>
            </a:extLst>
          </p:cNvPr>
          <p:cNvPicPr>
            <a:picLocks noChangeAspect="1"/>
          </p:cNvPicPr>
          <p:nvPr userDrawn="1"/>
        </p:nvPicPr>
        <p:blipFill>
          <a:blip r:embed="rId2"/>
          <a:stretch>
            <a:fillRect/>
          </a:stretch>
        </p:blipFill>
        <p:spPr>
          <a:xfrm>
            <a:off x="0" y="4800599"/>
            <a:ext cx="12192000" cy="2090317"/>
          </a:xfrm>
          <a:prstGeom prst="rect">
            <a:avLst/>
          </a:prstGeom>
        </p:spPr>
      </p:pic>
      <p:sp>
        <p:nvSpPr>
          <p:cNvPr id="2" name="Title 1"/>
          <p:cNvSpPr>
            <a:spLocks noGrp="1"/>
          </p:cNvSpPr>
          <p:nvPr>
            <p:ph type="title"/>
          </p:nvPr>
        </p:nvSpPr>
        <p:spPr>
          <a:xfrm>
            <a:off x="720603" y="764679"/>
            <a:ext cx="9875520" cy="3566160"/>
          </a:xfrm>
        </p:spPr>
        <p:txBody>
          <a:bodyPr anchor="b" anchorCtr="0">
            <a:normAutofit/>
          </a:bodyPr>
          <a:lstStyle>
            <a:lvl1pPr>
              <a:lnSpc>
                <a:spcPct val="85000"/>
              </a:lnSpc>
              <a:defRPr sz="8000" b="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0603" y="4472739"/>
            <a:ext cx="9885051" cy="1143000"/>
          </a:xfr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DABA0851-1BB5-4E71-B634-B5681A76535C}"/>
              </a:ext>
            </a:extLst>
          </p:cNvPr>
          <p:cNvSpPr>
            <a:spLocks noGrp="1"/>
          </p:cNvSpPr>
          <p:nvPr>
            <p:ph type="dt" sz="half" idx="10"/>
          </p:nvPr>
        </p:nvSpPr>
        <p:spPr>
          <a:xfrm>
            <a:off x="720603" y="6464721"/>
            <a:ext cx="2472271" cy="365125"/>
          </a:xfrm>
        </p:spPr>
        <p:txBody>
          <a:bodyPr/>
          <a:lstStyle/>
          <a:p>
            <a:endParaRPr lang="en-US"/>
          </a:p>
        </p:txBody>
      </p:sp>
      <p:sp>
        <p:nvSpPr>
          <p:cNvPr id="12" name="Footer Placeholder 4">
            <a:extLst>
              <a:ext uri="{FF2B5EF4-FFF2-40B4-BE49-F238E27FC236}">
                <a16:creationId xmlns:a16="http://schemas.microsoft.com/office/drawing/2014/main" id="{ADE9C422-9F71-4C5F-8DB2-82CF7C3692EC}"/>
              </a:ext>
            </a:extLst>
          </p:cNvPr>
          <p:cNvSpPr>
            <a:spLocks noGrp="1"/>
          </p:cNvSpPr>
          <p:nvPr>
            <p:ph type="ftr" sz="quarter" idx="11"/>
          </p:nvPr>
        </p:nvSpPr>
        <p:spPr>
          <a:xfrm>
            <a:off x="3686185" y="6459785"/>
            <a:ext cx="4822804" cy="365125"/>
          </a:xfrm>
        </p:spPr>
        <p:txBody>
          <a:bodyPr/>
          <a:lstStyle/>
          <a:p>
            <a:r>
              <a:rPr lang="en-US"/>
              <a:t>FISMA/2022/LVP/0010 – Online training material for judges – 6.Remedies for the breach of Investors’ Rights under Eu law</a:t>
            </a:r>
          </a:p>
        </p:txBody>
      </p:sp>
      <p:sp>
        <p:nvSpPr>
          <p:cNvPr id="13" name="Slide Number Placeholder 5">
            <a:extLst>
              <a:ext uri="{FF2B5EF4-FFF2-40B4-BE49-F238E27FC236}">
                <a16:creationId xmlns:a16="http://schemas.microsoft.com/office/drawing/2014/main" id="{A6A072C4-2B13-48A4-BE87-DAF49D4B39A3}"/>
              </a:ext>
            </a:extLst>
          </p:cNvPr>
          <p:cNvSpPr>
            <a:spLocks noGrp="1"/>
          </p:cNvSpPr>
          <p:nvPr>
            <p:ph type="sldNum" sz="quarter" idx="12"/>
          </p:nvPr>
        </p:nvSpPr>
        <p:spPr>
          <a:xfrm>
            <a:off x="9293629" y="6451094"/>
            <a:ext cx="1312025" cy="365125"/>
          </a:xfrm>
        </p:spPr>
        <p:txBody>
          <a:bodyPr/>
          <a:lstStyle/>
          <a:p>
            <a:fld id="{4FAB73BC-B049-4115-A692-8D63A059BFB8}" type="slidenum">
              <a:rPr lang="en-US" dirty="0"/>
              <a:t>‹#›</a:t>
            </a:fld>
            <a:endParaRPr lang="en-US"/>
          </a:p>
        </p:txBody>
      </p:sp>
      <p:pic>
        <p:nvPicPr>
          <p:cNvPr id="4" name="Grafik 3" descr="Ein Bild, das Text, ClipArt enthält.&#10;&#10;Automatisch generierte Beschreibung">
            <a:extLst>
              <a:ext uri="{FF2B5EF4-FFF2-40B4-BE49-F238E27FC236}">
                <a16:creationId xmlns:a16="http://schemas.microsoft.com/office/drawing/2014/main" id="{78444830-163F-6497-632D-C5A53014DC60}"/>
              </a:ext>
            </a:extLst>
          </p:cNvPr>
          <p:cNvPicPr>
            <a:picLocks noChangeAspect="1"/>
          </p:cNvPicPr>
          <p:nvPr userDrawn="1"/>
        </p:nvPicPr>
        <p:blipFill>
          <a:blip r:embed="rId3"/>
          <a:stretch>
            <a:fillRect/>
          </a:stretch>
        </p:blipFill>
        <p:spPr>
          <a:xfrm>
            <a:off x="10885154" y="489098"/>
            <a:ext cx="1090551" cy="741100"/>
          </a:xfrm>
          <a:prstGeom prst="rect">
            <a:avLst/>
          </a:prstGeom>
        </p:spPr>
      </p:pic>
    </p:spTree>
    <p:extLst>
      <p:ext uri="{BB962C8B-B14F-4D97-AF65-F5344CB8AC3E}">
        <p14:creationId xmlns:p14="http://schemas.microsoft.com/office/powerpoint/2010/main" val="334289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euer Abschnitt_Textfolie weiß">
    <p:bg>
      <p:bgPr>
        <a:solidFill>
          <a:schemeClr val="bg1"/>
        </a:solidFill>
        <a:effectLst/>
      </p:bgPr>
    </p:bg>
    <p:spTree>
      <p:nvGrpSpPr>
        <p:cNvPr id="1" name=""/>
        <p:cNvGrpSpPr/>
        <p:nvPr/>
      </p:nvGrpSpPr>
      <p:grpSpPr>
        <a:xfrm>
          <a:off x="0" y="0"/>
          <a:ext cx="0" cy="0"/>
          <a:chOff x="0" y="0"/>
          <a:chExt cx="0" cy="0"/>
        </a:xfrm>
      </p:grpSpPr>
      <p:pic>
        <p:nvPicPr>
          <p:cNvPr id="8" name="Grafik 7" descr="Ein Bild, das Nachthimmel enthält.&#10;&#10;Automatisch generierte Beschreibung">
            <a:extLst>
              <a:ext uri="{FF2B5EF4-FFF2-40B4-BE49-F238E27FC236}">
                <a16:creationId xmlns:a16="http://schemas.microsoft.com/office/drawing/2014/main" id="{59751D01-431A-38CF-7932-96A0FB43C01D}"/>
              </a:ext>
            </a:extLst>
          </p:cNvPr>
          <p:cNvPicPr>
            <a:picLocks noChangeAspect="1"/>
          </p:cNvPicPr>
          <p:nvPr userDrawn="1"/>
        </p:nvPicPr>
        <p:blipFill>
          <a:blip r:embed="rId2"/>
          <a:stretch>
            <a:fillRect/>
          </a:stretch>
        </p:blipFill>
        <p:spPr>
          <a:xfrm>
            <a:off x="0" y="4605997"/>
            <a:ext cx="12192000" cy="2284920"/>
          </a:xfrm>
          <a:prstGeom prst="rect">
            <a:avLst/>
          </a:prstGeom>
        </p:spPr>
      </p:pic>
      <p:sp>
        <p:nvSpPr>
          <p:cNvPr id="2" name="Title 1"/>
          <p:cNvSpPr>
            <a:spLocks noGrp="1"/>
          </p:cNvSpPr>
          <p:nvPr>
            <p:ph type="title"/>
          </p:nvPr>
        </p:nvSpPr>
        <p:spPr>
          <a:xfrm>
            <a:off x="720603" y="764679"/>
            <a:ext cx="9885051"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720603" y="4472739"/>
            <a:ext cx="987552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FISMA/2022/LVP/0010 – Online training material for judges – 6.Remedies for the breach of Investors’ Rights under Eu law</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4BBDA3DD-6705-3ED1-9A3B-17004F4D8C30}"/>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402731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auf Weiß">
    <p:spTree>
      <p:nvGrpSpPr>
        <p:cNvPr id="1" name=""/>
        <p:cNvGrpSpPr/>
        <p:nvPr/>
      </p:nvGrpSpPr>
      <p:grpSpPr>
        <a:xfrm>
          <a:off x="0" y="0"/>
          <a:ext cx="0" cy="0"/>
          <a:chOff x="0" y="0"/>
          <a:chExt cx="0" cy="0"/>
        </a:xfrm>
      </p:grpSpPr>
      <p:sp>
        <p:nvSpPr>
          <p:cNvPr id="2" name="Title 1"/>
          <p:cNvSpPr>
            <a:spLocks noGrp="1"/>
          </p:cNvSpPr>
          <p:nvPr>
            <p:ph type="ctrTitle"/>
          </p:nvPr>
        </p:nvSpPr>
        <p:spPr>
          <a:xfrm>
            <a:off x="696064" y="705468"/>
            <a:ext cx="9909590" cy="3566160"/>
          </a:xfrm>
        </p:spPr>
        <p:txBody>
          <a:bodyPr anchor="b">
            <a:normAutofit/>
          </a:bodyPr>
          <a:lstStyle>
            <a:lvl1pPr algn="l">
              <a:lnSpc>
                <a:spcPct val="85000"/>
              </a:lnSpc>
              <a:defRPr sz="7200" spc="-50" baseline="0">
                <a:solidFill>
                  <a:srgbClr val="54545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96064" y="4485301"/>
            <a:ext cx="9909590" cy="1143000"/>
          </a:xfrm>
        </p:spPr>
        <p:txBody>
          <a:bodyPr lIns="91440" rIns="91440">
            <a:normAutofit/>
          </a:bodyPr>
          <a:lstStyle>
            <a:lvl1pPr marL="0" indent="0" algn="l">
              <a:buNone/>
              <a:defRPr sz="2000" cap="all" spc="200" baseline="0">
                <a:solidFill>
                  <a:srgbClr val="123D8C"/>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696064" y="6446837"/>
            <a:ext cx="2472271"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FISMA/2022/LVP/0010 – Online training material for judges – 6.Remedies for the breach of Investors’ Rights under Eu law</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9017F30D-F205-4639-2B16-5BF36750793C}"/>
              </a:ext>
            </a:extLst>
          </p:cNvPr>
          <p:cNvPicPr>
            <a:picLocks noChangeAspect="1"/>
          </p:cNvPicPr>
          <p:nvPr userDrawn="1"/>
        </p:nvPicPr>
        <p:blipFill>
          <a:blip r:embed="rId2"/>
          <a:stretch>
            <a:fillRect/>
          </a:stretch>
        </p:blipFill>
        <p:spPr>
          <a:xfrm>
            <a:off x="10897386" y="402609"/>
            <a:ext cx="1093509" cy="745408"/>
          </a:xfrm>
          <a:prstGeom prst="rect">
            <a:avLst/>
          </a:prstGeom>
        </p:spPr>
      </p:pic>
      <p:pic>
        <p:nvPicPr>
          <p:cNvPr id="8" name="Grafik 7" descr="Ein Bild, das Nachthimmel enthält.&#10;&#10;Automatisch generierte Beschreibung">
            <a:extLst>
              <a:ext uri="{FF2B5EF4-FFF2-40B4-BE49-F238E27FC236}">
                <a16:creationId xmlns:a16="http://schemas.microsoft.com/office/drawing/2014/main" id="{A7E2D09F-958F-566D-D1F8-62109DAB3D68}"/>
              </a:ext>
            </a:extLst>
          </p:cNvPr>
          <p:cNvPicPr>
            <a:picLocks noChangeAspect="1"/>
          </p:cNvPicPr>
          <p:nvPr userDrawn="1"/>
        </p:nvPicPr>
        <p:blipFill>
          <a:blip r:embed="rId3"/>
          <a:stretch>
            <a:fillRect/>
          </a:stretch>
        </p:blipFill>
        <p:spPr>
          <a:xfrm>
            <a:off x="0" y="4605997"/>
            <a:ext cx="12192000" cy="2284920"/>
          </a:xfrm>
          <a:prstGeom prst="rect">
            <a:avLst/>
          </a:prstGeom>
        </p:spPr>
      </p:pic>
    </p:spTree>
    <p:extLst>
      <p:ext uri="{BB962C8B-B14F-4D97-AF65-F5344CB8AC3E}">
        <p14:creationId xmlns:p14="http://schemas.microsoft.com/office/powerpoint/2010/main" val="292232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17806" cy="1450757"/>
          </a:xfr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87848" y="1905000"/>
            <a:ext cx="9917806" cy="42672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7" name="Picture 2" descr="European Commission Logo Download - AI - All Vector Logo">
            <a:extLst>
              <a:ext uri="{FF2B5EF4-FFF2-40B4-BE49-F238E27FC236}">
                <a16:creationId xmlns:a16="http://schemas.microsoft.com/office/drawing/2014/main" id="{02A25E24-2767-9DEC-E2A9-AC39E84F49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3468" y="341355"/>
            <a:ext cx="1511100" cy="8212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6748005-53E6-C7B3-6FE1-DA056D472101}"/>
              </a:ext>
            </a:extLst>
          </p:cNvPr>
          <p:cNvSpPr txBox="1">
            <a:spLocks/>
          </p:cNvSpPr>
          <p:nvPr userDrawn="1"/>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a:t>
            </a:fld>
            <a:endParaRPr lang="en-US" sz="1000"/>
          </a:p>
        </p:txBody>
      </p:sp>
      <p:sp>
        <p:nvSpPr>
          <p:cNvPr id="5" name="Footer Placeholder 4"/>
          <p:cNvSpPr>
            <a:spLocks noGrp="1"/>
          </p:cNvSpPr>
          <p:nvPr>
            <p:ph type="ftr" sz="quarter" idx="11"/>
          </p:nvPr>
        </p:nvSpPr>
        <p:spPr>
          <a:xfrm>
            <a:off x="-506143" y="6442225"/>
            <a:ext cx="10221404" cy="365125"/>
          </a:xfrm>
        </p:spPr>
        <p:txBody>
          <a:bodyPr/>
          <a:lstStyle/>
          <a:p>
            <a:r>
              <a:rPr lang="en-US"/>
              <a:t>FISMA/2022/LVP/0010 – Online training material for judges – 6.Remedies for the breach of Investors’ Rights under Eu law</a:t>
            </a:r>
          </a:p>
        </p:txBody>
      </p:sp>
    </p:spTree>
    <p:extLst>
      <p:ext uri="{BB962C8B-B14F-4D97-AF65-F5344CB8AC3E}">
        <p14:creationId xmlns:p14="http://schemas.microsoft.com/office/powerpoint/2010/main" val="139945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9885051" cy="1450757"/>
          </a:xfrm>
        </p:spPr>
        <p:txBody>
          <a:bodyPr/>
          <a:lstStyle/>
          <a:p>
            <a:r>
              <a:rPr lang="en-US"/>
              <a:t>Click to edit Master title style</a:t>
            </a:r>
          </a:p>
        </p:txBody>
      </p:sp>
      <p:sp>
        <p:nvSpPr>
          <p:cNvPr id="3" name="Content Placeholder 2"/>
          <p:cNvSpPr>
            <a:spLocks noGrp="1"/>
          </p:cNvSpPr>
          <p:nvPr>
            <p:ph sz="half" idx="1"/>
          </p:nvPr>
        </p:nvSpPr>
        <p:spPr>
          <a:xfrm>
            <a:off x="723994" y="1958603"/>
            <a:ext cx="4937760"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41243" y="1958603"/>
            <a:ext cx="4764411"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FISMA/2022/LVP/0010 – Online training material for judges – 6.Remedies for the breach of Investors’ Rights under Eu law</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1970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9885051" cy="1450757"/>
          </a:xfrm>
        </p:spPr>
        <p:txBody>
          <a:bodyPr/>
          <a:lstStyle/>
          <a:p>
            <a:r>
              <a:rPr lang="en-US"/>
              <a:t>Click to edit Master title style</a:t>
            </a:r>
          </a:p>
        </p:txBody>
      </p:sp>
      <p:sp>
        <p:nvSpPr>
          <p:cNvPr id="3" name="Text Placeholder 2"/>
          <p:cNvSpPr>
            <a:spLocks noGrp="1"/>
          </p:cNvSpPr>
          <p:nvPr>
            <p:ph type="body" idx="1"/>
          </p:nvPr>
        </p:nvSpPr>
        <p:spPr>
          <a:xfrm>
            <a:off x="723994" y="2036697"/>
            <a:ext cx="4735794" cy="54563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73918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6469" y="2036697"/>
            <a:ext cx="4739185" cy="554407"/>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74257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FISMA/2022/LVP/0010 – Online training material for judges – 6.Remedies for the breach of Investors’ Rights under Eu law</a:t>
            </a:r>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0979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 vertikal">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5AB1D56-DC25-601C-0A9F-676222D3778F}"/>
              </a:ext>
            </a:extLst>
          </p:cNvPr>
          <p:cNvPicPr>
            <a:picLocks noChangeAspect="1"/>
          </p:cNvPicPr>
          <p:nvPr userDrawn="1"/>
        </p:nvPicPr>
        <p:blipFill rotWithShape="1">
          <a:blip r:embed="rId2"/>
          <a:srcRect l="32580"/>
          <a:stretch/>
        </p:blipFill>
        <p:spPr>
          <a:xfrm>
            <a:off x="0" y="0"/>
            <a:ext cx="3552825" cy="6858000"/>
          </a:xfrm>
          <a:prstGeom prst="rect">
            <a:avLst/>
          </a:prstGeom>
        </p:spPr>
      </p:pic>
      <p:sp>
        <p:nvSpPr>
          <p:cNvPr id="3" name="Content Placeholder 2"/>
          <p:cNvSpPr>
            <a:spLocks noGrp="1"/>
          </p:cNvSpPr>
          <p:nvPr>
            <p:ph idx="1"/>
          </p:nvPr>
        </p:nvSpPr>
        <p:spPr>
          <a:xfrm>
            <a:off x="1604356" y="731520"/>
            <a:ext cx="9036256" cy="52578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231648" y="6459785"/>
            <a:ext cx="5217152" cy="365125"/>
          </a:xfrm>
        </p:spPr>
        <p:txBody>
          <a:bodyPr/>
          <a:lstStyle>
            <a:lvl1pPr algn="l">
              <a:defRPr>
                <a:solidFill>
                  <a:schemeClr val="tx2"/>
                </a:solidFill>
              </a:defRPr>
            </a:lvl1pPr>
          </a:lstStyle>
          <a:p>
            <a:r>
              <a:rPr lang="en-US"/>
              <a:t>FISMA/2022/LVP/0010 – Online training material for judges – 6.Remedies for the breach of Investors’ Rights under Eu law</a:t>
            </a:r>
          </a:p>
        </p:txBody>
      </p:sp>
      <p:sp>
        <p:nvSpPr>
          <p:cNvPr id="7" name="Slide Number Placeholder 6"/>
          <p:cNvSpPr>
            <a:spLocks noGrp="1"/>
          </p:cNvSpPr>
          <p:nvPr>
            <p:ph type="sldNum" sz="quarter" idx="12"/>
          </p:nvPr>
        </p:nvSpPr>
        <p:spPr>
          <a:xfrm>
            <a:off x="9448801" y="6459785"/>
            <a:ext cx="1191812" cy="365125"/>
          </a:xfrm>
        </p:spPr>
        <p:txBody>
          <a:bodyPr/>
          <a:lstStyle>
            <a:lvl1pPr>
              <a:defRPr>
                <a:solidFill>
                  <a:schemeClr val="tx2"/>
                </a:solidFill>
              </a:defRPr>
            </a:lvl1pPr>
          </a:lstStyle>
          <a:p>
            <a:fld id="{4FAB73BC-B049-4115-A692-8D63A059BFB8}" type="slidenum">
              <a:rPr lang="en-US" dirty="0"/>
              <a:pPr/>
              <a:t>‹#›</a:t>
            </a:fld>
            <a:endParaRPr lang="en-US"/>
          </a:p>
        </p:txBody>
      </p:sp>
      <p:pic>
        <p:nvPicPr>
          <p:cNvPr id="4" name="Grafik 3">
            <a:extLst>
              <a:ext uri="{FF2B5EF4-FFF2-40B4-BE49-F238E27FC236}">
                <a16:creationId xmlns:a16="http://schemas.microsoft.com/office/drawing/2014/main" id="{B007805A-DED1-CD20-C251-E8F62157945D}"/>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61351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33211"/>
            <a:ext cx="9967452"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87848" y="1905000"/>
            <a:ext cx="9967452" cy="42672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 6.Remedies for the breach of Investors’ Rights under Eu law</a:t>
            </a:r>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descr="Ein Bild, das Nachthimmel enthält.&#10;&#10;Automatisch generierte Beschreibung">
            <a:extLst>
              <a:ext uri="{FF2B5EF4-FFF2-40B4-BE49-F238E27FC236}">
                <a16:creationId xmlns:a16="http://schemas.microsoft.com/office/drawing/2014/main" id="{BD8E8FA2-B164-F58B-3F43-484C482CAB32}"/>
              </a:ext>
            </a:extLst>
          </p:cNvPr>
          <p:cNvPicPr>
            <a:picLocks noChangeAspect="1"/>
          </p:cNvPicPr>
          <p:nvPr userDrawn="1"/>
        </p:nvPicPr>
        <p:blipFill>
          <a:blip r:embed="rId20"/>
          <a:stretch>
            <a:fillRect/>
          </a:stretch>
        </p:blipFill>
        <p:spPr>
          <a:xfrm>
            <a:off x="0" y="5419917"/>
            <a:ext cx="12192000" cy="1471000"/>
          </a:xfrm>
          <a:prstGeom prst="rect">
            <a:avLst/>
          </a:prstGeom>
        </p:spPr>
      </p:pic>
      <p:sp>
        <p:nvSpPr>
          <p:cNvPr id="15" name="Title Placeholder 1">
            <a:extLst>
              <a:ext uri="{FF2B5EF4-FFF2-40B4-BE49-F238E27FC236}">
                <a16:creationId xmlns:a16="http://schemas.microsoft.com/office/drawing/2014/main" id="{DB2813F2-AC35-4901-AF71-84216868B6C1}"/>
              </a:ext>
            </a:extLst>
          </p:cNvPr>
          <p:cNvSpPr>
            <a:spLocks noGrp="1"/>
          </p:cNvSpPr>
          <p:nvPr>
            <p:ph type="title"/>
          </p:nvPr>
        </p:nvSpPr>
        <p:spPr>
          <a:xfrm>
            <a:off x="687848" y="257596"/>
            <a:ext cx="9966960" cy="890422"/>
          </a:xfrm>
          <a:prstGeom prst="rect">
            <a:avLst/>
          </a:prstGeom>
        </p:spPr>
        <p:txBody>
          <a:bodyPr vert="horz" lIns="91440" tIns="45720" rIns="91440" bIns="45720" rtlCol="0" anchor="b">
            <a:normAutofit/>
          </a:bodyPr>
          <a:lstStyle/>
          <a:p>
            <a:r>
              <a:rPr lang="de-DE"/>
              <a:t>Titelmasterformat durch Klicken bearbeiten</a:t>
            </a:r>
            <a:endParaRPr lang="en-US"/>
          </a:p>
        </p:txBody>
      </p:sp>
      <p:sp>
        <p:nvSpPr>
          <p:cNvPr id="16" name="Text Placeholder 2">
            <a:extLst>
              <a:ext uri="{FF2B5EF4-FFF2-40B4-BE49-F238E27FC236}">
                <a16:creationId xmlns:a16="http://schemas.microsoft.com/office/drawing/2014/main" id="{32706D41-7265-4BAF-A857-521EE72A2071}"/>
              </a:ext>
            </a:extLst>
          </p:cNvPr>
          <p:cNvSpPr>
            <a:spLocks noGrp="1"/>
          </p:cNvSpPr>
          <p:nvPr>
            <p:ph type="body" idx="1"/>
          </p:nvPr>
        </p:nvSpPr>
        <p:spPr>
          <a:xfrm>
            <a:off x="720603" y="1850252"/>
            <a:ext cx="9934205" cy="4342164"/>
          </a:xfrm>
          <a:prstGeom prst="rect">
            <a:avLst/>
          </a:prstGeom>
        </p:spPr>
        <p:txBody>
          <a:bodyPr vert="horz" lIns="0" tIns="45720" rIns="0" bIns="45720" rtlCol="0">
            <a:normAutofit/>
          </a:bodyPr>
          <a:lstStyle/>
          <a:p>
            <a:pPr lvl="0"/>
            <a:r>
              <a:rPr lang="de-DE"/>
              <a:t>Textmasterformat bearbeiten</a:t>
            </a:r>
          </a:p>
          <a:p>
            <a:pPr lvl="1"/>
            <a:r>
              <a:rPr lang="de-DE"/>
              <a:t>Zweite Ebene</a:t>
            </a:r>
          </a:p>
          <a:p>
            <a:pPr lvl="2"/>
            <a:r>
              <a:rPr lang="de-DE"/>
              <a:t>Dritte Ebene</a:t>
            </a:r>
          </a:p>
          <a:p>
            <a:pPr lvl="3"/>
            <a:r>
              <a:rPr lang="de-DE"/>
              <a:t>Vierte Ebene</a:t>
            </a:r>
          </a:p>
        </p:txBody>
      </p:sp>
      <p:sp>
        <p:nvSpPr>
          <p:cNvPr id="17" name="Date Placeholder 3">
            <a:extLst>
              <a:ext uri="{FF2B5EF4-FFF2-40B4-BE49-F238E27FC236}">
                <a16:creationId xmlns:a16="http://schemas.microsoft.com/office/drawing/2014/main" id="{97DF89BC-104B-4372-9E11-AC2565A42E00}"/>
              </a:ext>
            </a:extLst>
          </p:cNvPr>
          <p:cNvSpPr>
            <a:spLocks noGrp="1"/>
          </p:cNvSpPr>
          <p:nvPr>
            <p:ph type="dt" sz="half" idx="2"/>
          </p:nvPr>
        </p:nvSpPr>
        <p:spPr>
          <a:xfrm>
            <a:off x="720603" y="6464721"/>
            <a:ext cx="2472271" cy="365125"/>
          </a:xfrm>
          <a:prstGeom prst="rect">
            <a:avLst/>
          </a:prstGeom>
        </p:spPr>
        <p:txBody>
          <a:bodyPr vert="horz" lIns="91440" tIns="45720" rIns="91440" bIns="45720" rtlCol="0" anchor="ctr"/>
          <a:lstStyle>
            <a:lvl1pPr algn="l">
              <a:defRPr sz="900">
                <a:solidFill>
                  <a:srgbClr val="FFFFFF"/>
                </a:solidFill>
                <a:latin typeface="Arial" panose="020B0604020202020204" pitchFamily="34" charset="0"/>
                <a:cs typeface="Arial" panose="020B0604020202020204" pitchFamily="34" charset="0"/>
              </a:defRPr>
            </a:lvl1pPr>
          </a:lstStyle>
          <a:p>
            <a:endParaRPr lang="en-US"/>
          </a:p>
        </p:txBody>
      </p:sp>
      <p:sp>
        <p:nvSpPr>
          <p:cNvPr id="18" name="Footer Placeholder 4">
            <a:extLst>
              <a:ext uri="{FF2B5EF4-FFF2-40B4-BE49-F238E27FC236}">
                <a16:creationId xmlns:a16="http://schemas.microsoft.com/office/drawing/2014/main" id="{AFEEB170-BB24-4317-8442-41ED2AC43A6C}"/>
              </a:ext>
            </a:extLst>
          </p:cNvPr>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r>
              <a:rPr lang="en-US"/>
              <a:t>FISMA/2022/LVP/0010 – Online training material for judges – 6.Remedies for the breach of Investors’ Rights under Eu law</a:t>
            </a:r>
          </a:p>
        </p:txBody>
      </p:sp>
      <p:sp>
        <p:nvSpPr>
          <p:cNvPr id="19" name="Slide Number Placeholder 5">
            <a:extLst>
              <a:ext uri="{FF2B5EF4-FFF2-40B4-BE49-F238E27FC236}">
                <a16:creationId xmlns:a16="http://schemas.microsoft.com/office/drawing/2014/main" id="{F12FB639-64B5-4C3B-AA1D-F5293964376B}"/>
              </a:ext>
            </a:extLst>
          </p:cNvPr>
          <p:cNvSpPr>
            <a:spLocks noGrp="1"/>
          </p:cNvSpPr>
          <p:nvPr>
            <p:ph type="sldNum" sz="quarter" idx="4"/>
          </p:nvPr>
        </p:nvSpPr>
        <p:spPr>
          <a:xfrm>
            <a:off x="9293629" y="6451094"/>
            <a:ext cx="1312025" cy="365125"/>
          </a:xfrm>
          <a:prstGeom prst="rect">
            <a:avLst/>
          </a:prstGeom>
        </p:spPr>
        <p:txBody>
          <a:bodyPr vert="horz" lIns="91440" tIns="45720" rIns="91440" bIns="45720" rtlCol="0" anchor="ctr"/>
          <a:lstStyle>
            <a:lvl1pPr algn="r">
              <a:defRPr sz="1050">
                <a:solidFill>
                  <a:srgbClr val="FFFFFF"/>
                </a:solidFill>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a:p>
        </p:txBody>
      </p:sp>
      <p:cxnSp>
        <p:nvCxnSpPr>
          <p:cNvPr id="20" name="Straight Connector 9">
            <a:extLst>
              <a:ext uri="{FF2B5EF4-FFF2-40B4-BE49-F238E27FC236}">
                <a16:creationId xmlns:a16="http://schemas.microsoft.com/office/drawing/2014/main" id="{F8CBD3C2-F3E2-4D33-8701-3003472974DE}"/>
              </a:ext>
            </a:extLst>
          </p:cNvPr>
          <p:cNvCxnSpPr/>
          <p:nvPr userDrawn="1"/>
        </p:nvCxnSpPr>
        <p:spPr>
          <a:xfrm>
            <a:off x="687848" y="143838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9FA3B257-3747-A391-5AC3-D4174D599690}"/>
              </a:ext>
            </a:extLst>
          </p:cNvPr>
          <p:cNvPicPr>
            <a:picLocks noChangeAspect="1"/>
          </p:cNvPicPr>
          <p:nvPr userDrawn="1"/>
        </p:nvPicPr>
        <p:blipFill>
          <a:blip r:embed="rId21"/>
          <a:stretch>
            <a:fillRect/>
          </a:stretch>
        </p:blipFill>
        <p:spPr>
          <a:xfrm>
            <a:off x="10897386" y="402609"/>
            <a:ext cx="1093509" cy="745408"/>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60" r:id="rId9"/>
    <p:sldLayoutId id="2147483667" r:id="rId10"/>
    <p:sldLayoutId id="2147483652" r:id="rId11"/>
    <p:sldLayoutId id="2147483653" r:id="rId12"/>
    <p:sldLayoutId id="2147483665" r:id="rId13"/>
    <p:sldLayoutId id="2147483656" r:id="rId14"/>
    <p:sldLayoutId id="2147483657" r:id="rId15"/>
    <p:sldLayoutId id="2147483664" r:id="rId16"/>
    <p:sldLayoutId id="2147483696" r:id="rId17"/>
    <p:sldLayoutId id="2147483697" r:id="rId18"/>
  </p:sldLayoutIdLst>
  <p:hf sldNum="0" hdr="0" dt="0"/>
  <p:txStyles>
    <p:titleStyle>
      <a:lvl1pPr algn="l" defTabSz="914400" rtl="0" eaLnBrk="1" latinLnBrk="0" hangingPunct="1">
        <a:lnSpc>
          <a:spcPct val="85000"/>
        </a:lnSpc>
        <a:spcBef>
          <a:spcPct val="0"/>
        </a:spcBef>
        <a:buNone/>
        <a:defRPr sz="4000" kern="1200" spc="-50" baseline="0">
          <a:solidFill>
            <a:schemeClr val="bg2">
              <a:lumMod val="25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DF672-82BC-5284-340E-8FC09DFE478B}"/>
              </a:ext>
            </a:extLst>
          </p:cNvPr>
          <p:cNvSpPr>
            <a:spLocks noGrp="1"/>
          </p:cNvSpPr>
          <p:nvPr>
            <p:ph type="title"/>
          </p:nvPr>
        </p:nvSpPr>
        <p:spPr>
          <a:xfrm>
            <a:off x="2779223" y="349063"/>
            <a:ext cx="6633553" cy="1021851"/>
          </a:xfrm>
        </p:spPr>
        <p:txBody>
          <a:bodyPr anchor="ctr"/>
          <a:lstStyle/>
          <a:p>
            <a:pPr algn="ctr"/>
            <a:r>
              <a:rPr lang="en-US" sz="2800" b="1" dirty="0">
                <a:solidFill>
                  <a:schemeClr val="bg1"/>
                </a:solidFill>
                <a:effectLst>
                  <a:outerShdw blurRad="38100" dist="38100" dir="2700000" algn="tl">
                    <a:srgbClr val="000000">
                      <a:alpha val="43137"/>
                    </a:srgbClr>
                  </a:outerShdw>
                </a:effectLst>
              </a:rPr>
              <a:t>Remedies for the Breach of Investors’ Rights under EU Law</a:t>
            </a:r>
            <a:endParaRPr lang="en-GB" sz="2800" b="1" dirty="0">
              <a:solidFill>
                <a:schemeClr val="bg1"/>
              </a:solidFill>
              <a:effectLst>
                <a:outerShdw blurRad="38100" dist="38100" dir="2700000" algn="tl">
                  <a:srgbClr val="000000">
                    <a:alpha val="43137"/>
                  </a:srgbClr>
                </a:outerShdw>
              </a:effectLst>
            </a:endParaRPr>
          </a:p>
        </p:txBody>
      </p:sp>
      <p:sp>
        <p:nvSpPr>
          <p:cNvPr id="4" name="Textplatzhalter 2">
            <a:extLst>
              <a:ext uri="{FF2B5EF4-FFF2-40B4-BE49-F238E27FC236}">
                <a16:creationId xmlns:a16="http://schemas.microsoft.com/office/drawing/2014/main" id="{DB1E3436-1077-5E11-DFAE-73F33FB100DA}"/>
              </a:ext>
            </a:extLst>
          </p:cNvPr>
          <p:cNvSpPr>
            <a:spLocks noGrp="1"/>
          </p:cNvSpPr>
          <p:nvPr>
            <p:ph type="body" sz="half" idx="2"/>
          </p:nvPr>
        </p:nvSpPr>
        <p:spPr>
          <a:xfrm>
            <a:off x="3070576" y="6127864"/>
            <a:ext cx="6779394" cy="680539"/>
          </a:xfrm>
        </p:spPr>
        <p:txBody>
          <a:bodyPr>
            <a:normAutofit fontScale="85000" lnSpcReduction="10000"/>
          </a:bodyPr>
          <a:lstStyle/>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training material was created under the service contract between the European Commission Directorate-General for Financial Stability, Financial Services and Capital Markets Union </a:t>
            </a:r>
            <a:r>
              <a:rPr lang="hu-HU" sz="1200" dirty="0">
                <a:effectLst/>
                <a:latin typeface="Arial" panose="020B0604020202020204" pitchFamily="34" charset="0"/>
                <a:ea typeface="Times New Roman" panose="02020603050405020304" pitchFamily="18" charset="0"/>
                <a:cs typeface="Times New Roman" panose="02020603050405020304" pitchFamily="18" charset="0"/>
              </a:rPr>
              <a:t>and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Academy of European Law (contract num</a:t>
            </a:r>
            <a:r>
              <a:rPr lang="en-GB" sz="1200" dirty="0">
                <a:ea typeface="Times New Roman" panose="02020603050405020304" pitchFamily="18" charset="0"/>
                <a:cs typeface="Times New Roman" panose="02020603050405020304" pitchFamily="18" charset="0"/>
              </a:rPr>
              <a:t>ber</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FISMA/2022/LVP/0010) and finance</a:t>
            </a:r>
            <a:r>
              <a:rPr lang="en-GB" sz="1200" dirty="0">
                <a:ea typeface="Times New Roman" panose="02020603050405020304" pitchFamily="18" charset="0"/>
                <a:cs typeface="Times New Roman" panose="02020603050405020304" pitchFamily="18" charset="0"/>
              </a:rPr>
              <a:t>d by the European Union. </a:t>
            </a:r>
            <a:r>
              <a:rPr lang="en-US" sz="1200" dirty="0">
                <a:ea typeface="Times New Roman" panose="02020603050405020304" pitchFamily="18" charset="0"/>
                <a:cs typeface="Times New Roman" panose="02020603050405020304" pitchFamily="18" charset="0"/>
              </a:rPr>
              <a:t>This document has been prepared for the European Commission however it reflects the views only of the authors, and the European Commission is not liable for any consequence stemming from the reuse of this publication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78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061460" cy="6858000"/>
          </a:xfrm>
          <a:custGeom>
            <a:avLst/>
            <a:gdLst/>
            <a:ahLst/>
            <a:cxnLst/>
            <a:rect l="l" t="t" r="r" b="b"/>
            <a:pathLst>
              <a:path w="4061460" h="6858000">
                <a:moveTo>
                  <a:pt x="4061460" y="0"/>
                </a:moveTo>
                <a:lnTo>
                  <a:pt x="0" y="0"/>
                </a:lnTo>
                <a:lnTo>
                  <a:pt x="0" y="6858000"/>
                </a:lnTo>
                <a:lnTo>
                  <a:pt x="4061460" y="6858000"/>
                </a:lnTo>
                <a:lnTo>
                  <a:pt x="4061460" y="0"/>
                </a:lnTo>
                <a:close/>
              </a:path>
            </a:pathLst>
          </a:custGeom>
          <a:solidFill>
            <a:schemeClr val="accent1"/>
          </a:solidFill>
        </p:spPr>
        <p:txBody>
          <a:bodyPr wrap="square" lIns="0" tIns="0" rIns="0" bIns="0" rtlCol="0"/>
          <a:lstStyle/>
          <a:p>
            <a:endParaRPr>
              <a:solidFill>
                <a:srgbClr val="000000"/>
              </a:solidFill>
            </a:endParaRPr>
          </a:p>
        </p:txBody>
      </p:sp>
      <p:sp>
        <p:nvSpPr>
          <p:cNvPr id="3" name="object 3"/>
          <p:cNvSpPr txBox="1"/>
          <p:nvPr/>
        </p:nvSpPr>
        <p:spPr>
          <a:xfrm>
            <a:off x="479856" y="1208024"/>
            <a:ext cx="3068819" cy="966290"/>
          </a:xfrm>
          <a:prstGeom prst="rect">
            <a:avLst/>
          </a:prstGeom>
        </p:spPr>
        <p:txBody>
          <a:bodyPr vert="horz" wrap="square" lIns="0" tIns="67945" rIns="0" bIns="0" rtlCol="0">
            <a:spAutoFit/>
          </a:bodyPr>
          <a:lstStyle/>
          <a:p>
            <a:pPr marL="12700" marR="5080">
              <a:lnSpc>
                <a:spcPts val="3460"/>
              </a:lnSpc>
              <a:spcBef>
                <a:spcPts val="535"/>
              </a:spcBef>
            </a:pPr>
            <a:r>
              <a:rPr sz="3200" spc="345">
                <a:solidFill>
                  <a:srgbClr val="FFFFFF"/>
                </a:solidFill>
                <a:latin typeface="Trebuchet MS"/>
                <a:cs typeface="Trebuchet MS"/>
              </a:rPr>
              <a:t>C</a:t>
            </a:r>
            <a:r>
              <a:rPr sz="3200" spc="-145">
                <a:solidFill>
                  <a:srgbClr val="FFFFFF"/>
                </a:solidFill>
                <a:latin typeface="Trebuchet MS"/>
                <a:cs typeface="Trebuchet MS"/>
              </a:rPr>
              <a:t>-</a:t>
            </a:r>
            <a:r>
              <a:rPr sz="3200" spc="-315">
                <a:solidFill>
                  <a:srgbClr val="FFFFFF"/>
                </a:solidFill>
                <a:latin typeface="Trebuchet MS"/>
                <a:cs typeface="Trebuchet MS"/>
              </a:rPr>
              <a:t>6/</a:t>
            </a:r>
            <a:r>
              <a:rPr sz="3200" spc="-310">
                <a:solidFill>
                  <a:srgbClr val="FFFFFF"/>
                </a:solidFill>
                <a:latin typeface="Trebuchet MS"/>
                <a:cs typeface="Trebuchet MS"/>
              </a:rPr>
              <a:t>9</a:t>
            </a:r>
            <a:r>
              <a:rPr sz="3200" spc="-80">
                <a:solidFill>
                  <a:srgbClr val="FFFFFF"/>
                </a:solidFill>
                <a:latin typeface="Trebuchet MS"/>
                <a:cs typeface="Trebuchet MS"/>
              </a:rPr>
              <a:t>0</a:t>
            </a:r>
            <a:r>
              <a:rPr sz="3200" spc="-95">
                <a:solidFill>
                  <a:srgbClr val="FFFFFF"/>
                </a:solidFill>
                <a:latin typeface="Trebuchet MS"/>
                <a:cs typeface="Trebuchet MS"/>
              </a:rPr>
              <a:t> </a:t>
            </a:r>
            <a:r>
              <a:rPr sz="3200" spc="-260">
                <a:solidFill>
                  <a:srgbClr val="FFFFFF"/>
                </a:solidFill>
                <a:latin typeface="Trebuchet MS"/>
                <a:cs typeface="Trebuchet MS"/>
              </a:rPr>
              <a:t>&amp;</a:t>
            </a:r>
            <a:r>
              <a:rPr sz="3200" spc="-75">
                <a:solidFill>
                  <a:srgbClr val="FFFFFF"/>
                </a:solidFill>
                <a:latin typeface="Trebuchet MS"/>
                <a:cs typeface="Trebuchet MS"/>
              </a:rPr>
              <a:t> </a:t>
            </a:r>
            <a:r>
              <a:rPr sz="3200" spc="345">
                <a:solidFill>
                  <a:srgbClr val="FFFFFF"/>
                </a:solidFill>
                <a:latin typeface="Trebuchet MS"/>
                <a:cs typeface="Trebuchet MS"/>
              </a:rPr>
              <a:t>C</a:t>
            </a:r>
            <a:r>
              <a:rPr sz="3200" spc="-145">
                <a:solidFill>
                  <a:srgbClr val="FFFFFF"/>
                </a:solidFill>
                <a:latin typeface="Trebuchet MS"/>
                <a:cs typeface="Trebuchet MS"/>
              </a:rPr>
              <a:t>-</a:t>
            </a:r>
            <a:r>
              <a:rPr sz="3200" spc="-315">
                <a:solidFill>
                  <a:srgbClr val="FFFFFF"/>
                </a:solidFill>
                <a:latin typeface="Trebuchet MS"/>
                <a:cs typeface="Trebuchet MS"/>
              </a:rPr>
              <a:t>9/</a:t>
            </a:r>
            <a:r>
              <a:rPr sz="3200" spc="-310">
                <a:solidFill>
                  <a:srgbClr val="FFFFFF"/>
                </a:solidFill>
                <a:latin typeface="Trebuchet MS"/>
                <a:cs typeface="Trebuchet MS"/>
              </a:rPr>
              <a:t>9</a:t>
            </a:r>
            <a:r>
              <a:rPr sz="3200" spc="-55">
                <a:solidFill>
                  <a:srgbClr val="FFFFFF"/>
                </a:solidFill>
                <a:latin typeface="Trebuchet MS"/>
                <a:cs typeface="Trebuchet MS"/>
              </a:rPr>
              <a:t>0  </a:t>
            </a:r>
            <a:r>
              <a:rPr sz="3200" spc="180">
                <a:solidFill>
                  <a:srgbClr val="FFFFFF"/>
                </a:solidFill>
                <a:latin typeface="Trebuchet MS"/>
                <a:cs typeface="Trebuchet MS"/>
              </a:rPr>
              <a:t>FRANCOVICH</a:t>
            </a:r>
            <a:endParaRPr sz="3200">
              <a:latin typeface="Trebuchet MS"/>
              <a:cs typeface="Trebuchet MS"/>
            </a:endParaRPr>
          </a:p>
        </p:txBody>
      </p:sp>
      <p:sp>
        <p:nvSpPr>
          <p:cNvPr id="4" name="object 4"/>
          <p:cNvSpPr txBox="1"/>
          <p:nvPr/>
        </p:nvSpPr>
        <p:spPr>
          <a:xfrm>
            <a:off x="484820" y="2064481"/>
            <a:ext cx="2830830" cy="513715"/>
          </a:xfrm>
          <a:prstGeom prst="rect">
            <a:avLst/>
          </a:prstGeom>
        </p:spPr>
        <p:txBody>
          <a:bodyPr vert="horz" wrap="square" lIns="0" tIns="13335" rIns="0" bIns="0" rtlCol="0">
            <a:spAutoFit/>
          </a:bodyPr>
          <a:lstStyle/>
          <a:p>
            <a:pPr marL="12700">
              <a:lnSpc>
                <a:spcPct val="100000"/>
              </a:lnSpc>
              <a:spcBef>
                <a:spcPts val="105"/>
              </a:spcBef>
            </a:pPr>
            <a:r>
              <a:rPr sz="3200" spc="380">
                <a:solidFill>
                  <a:srgbClr val="FFFFFF"/>
                </a:solidFill>
                <a:latin typeface="Trebuchet MS"/>
                <a:cs typeface="Trebuchet MS"/>
              </a:rPr>
              <a:t>AND</a:t>
            </a:r>
            <a:r>
              <a:rPr sz="3200" spc="-160">
                <a:solidFill>
                  <a:srgbClr val="FFFFFF"/>
                </a:solidFill>
                <a:latin typeface="Trebuchet MS"/>
                <a:cs typeface="Trebuchet MS"/>
              </a:rPr>
              <a:t> </a:t>
            </a:r>
            <a:r>
              <a:rPr sz="3200" spc="110">
                <a:solidFill>
                  <a:srgbClr val="FFFFFF"/>
                </a:solidFill>
                <a:latin typeface="Trebuchet MS"/>
                <a:cs typeface="Trebuchet MS"/>
              </a:rPr>
              <a:t>BONIFACI</a:t>
            </a:r>
            <a:endParaRPr sz="3200">
              <a:latin typeface="Trebuchet MS"/>
              <a:cs typeface="Trebuchet MS"/>
            </a:endParaRPr>
          </a:p>
        </p:txBody>
      </p:sp>
      <p:sp>
        <p:nvSpPr>
          <p:cNvPr id="8" name="object 8"/>
          <p:cNvSpPr txBox="1"/>
          <p:nvPr/>
        </p:nvSpPr>
        <p:spPr>
          <a:xfrm>
            <a:off x="4315929" y="1463380"/>
            <a:ext cx="6912609" cy="4454425"/>
          </a:xfrm>
          <a:prstGeom prst="rect">
            <a:avLst/>
          </a:prstGeom>
        </p:spPr>
        <p:txBody>
          <a:bodyPr vert="horz" wrap="square" lIns="0" tIns="40005" rIns="0" bIns="0" rtlCol="0">
            <a:spAutoFit/>
          </a:bodyPr>
          <a:lstStyle/>
          <a:p>
            <a:pPr marL="241300" marR="7620" indent="-229235" algn="just">
              <a:lnSpc>
                <a:spcPts val="1730"/>
              </a:lnSpc>
              <a:spcBef>
                <a:spcPts val="315"/>
              </a:spcBef>
              <a:buAutoNum type="arabicPlain" startAt="38"/>
              <a:tabLst>
                <a:tab pos="252095" algn="l"/>
              </a:tabLst>
            </a:pPr>
            <a:r>
              <a:rPr lang="en-US" sz="1400" kern="0" spc="-55" dirty="0">
                <a:cs typeface="Trebuchet MS"/>
              </a:rPr>
              <a:t>Although </a:t>
            </a:r>
            <a:r>
              <a:rPr lang="en-US" sz="1400" kern="0" spc="-105" dirty="0">
                <a:cs typeface="Trebuchet MS"/>
              </a:rPr>
              <a:t>State </a:t>
            </a:r>
            <a:r>
              <a:rPr lang="en-US" sz="1400" kern="0" spc="-120" dirty="0">
                <a:cs typeface="Trebuchet MS"/>
              </a:rPr>
              <a:t>liability </a:t>
            </a:r>
            <a:r>
              <a:rPr lang="en-US" sz="1400" kern="0" spc="-75" dirty="0">
                <a:cs typeface="Trebuchet MS"/>
              </a:rPr>
              <a:t>is thus </a:t>
            </a:r>
            <a:r>
              <a:rPr lang="en-US" sz="1400" kern="0" spc="-80" dirty="0">
                <a:cs typeface="Trebuchet MS"/>
              </a:rPr>
              <a:t>required </a:t>
            </a:r>
            <a:r>
              <a:rPr lang="en-US" sz="1400" kern="0" spc="-95" dirty="0">
                <a:cs typeface="Trebuchet MS"/>
              </a:rPr>
              <a:t>by </a:t>
            </a:r>
            <a:r>
              <a:rPr lang="en-US" sz="1400" kern="0" spc="-55" dirty="0">
                <a:cs typeface="Trebuchet MS"/>
              </a:rPr>
              <a:t>Community </a:t>
            </a:r>
            <a:r>
              <a:rPr lang="en-US" sz="1400" kern="0" spc="-185" dirty="0">
                <a:cs typeface="Trebuchet MS"/>
              </a:rPr>
              <a:t>law, </a:t>
            </a:r>
            <a:r>
              <a:rPr lang="en-US" sz="1400" kern="0" spc="-95" dirty="0">
                <a:cs typeface="Trebuchet MS"/>
              </a:rPr>
              <a:t>the </a:t>
            </a:r>
            <a:r>
              <a:rPr lang="en-US" sz="1400" kern="0" spc="-65" dirty="0">
                <a:cs typeface="Trebuchet MS"/>
              </a:rPr>
              <a:t>conditions under </a:t>
            </a:r>
            <a:r>
              <a:rPr lang="en-US" sz="1400" kern="0" spc="-60" dirty="0">
                <a:cs typeface="Trebuchet MS"/>
              </a:rPr>
              <a:t> </a:t>
            </a:r>
            <a:r>
              <a:rPr lang="en-US" sz="1400" kern="0" spc="-85" dirty="0">
                <a:cs typeface="Trebuchet MS"/>
              </a:rPr>
              <a:t>which </a:t>
            </a:r>
            <a:r>
              <a:rPr lang="en-US" sz="1400" kern="0" spc="-114" dirty="0">
                <a:cs typeface="Trebuchet MS"/>
              </a:rPr>
              <a:t>that </a:t>
            </a:r>
            <a:r>
              <a:rPr lang="en-US" sz="1400" kern="0" spc="-120" dirty="0">
                <a:cs typeface="Trebuchet MS"/>
              </a:rPr>
              <a:t>liability </a:t>
            </a:r>
            <a:r>
              <a:rPr lang="en-US" sz="1400" kern="0" spc="-100" dirty="0">
                <a:cs typeface="Trebuchet MS"/>
              </a:rPr>
              <a:t>gives </a:t>
            </a:r>
            <a:r>
              <a:rPr lang="en-US" sz="1400" kern="0" spc="-60" dirty="0">
                <a:cs typeface="Trebuchet MS"/>
              </a:rPr>
              <a:t>rise </a:t>
            </a:r>
            <a:r>
              <a:rPr lang="en-US" sz="1400" kern="0" spc="-45" dirty="0">
                <a:cs typeface="Trebuchet MS"/>
              </a:rPr>
              <a:t>to </a:t>
            </a:r>
            <a:r>
              <a:rPr lang="en-US" sz="1400" kern="0" spc="-160" dirty="0">
                <a:cs typeface="Trebuchet MS"/>
              </a:rPr>
              <a:t>a </a:t>
            </a:r>
            <a:r>
              <a:rPr lang="en-US" sz="1400" kern="0" spc="-80" dirty="0">
                <a:cs typeface="Trebuchet MS"/>
              </a:rPr>
              <a:t>right </a:t>
            </a:r>
            <a:r>
              <a:rPr lang="en-US" sz="1400" kern="0" spc="-45" dirty="0">
                <a:cs typeface="Trebuchet MS"/>
              </a:rPr>
              <a:t>to </a:t>
            </a:r>
            <a:r>
              <a:rPr lang="en-US" sz="1400" kern="0" spc="-80" dirty="0">
                <a:cs typeface="Trebuchet MS"/>
              </a:rPr>
              <a:t>reparation </a:t>
            </a:r>
            <a:r>
              <a:rPr lang="en-US" sz="1400" kern="0" spc="-90" dirty="0">
                <a:cs typeface="Trebuchet MS"/>
              </a:rPr>
              <a:t>depend </a:t>
            </a:r>
            <a:r>
              <a:rPr lang="en-US" sz="1400" kern="0" spc="-30" dirty="0">
                <a:cs typeface="Trebuchet MS"/>
              </a:rPr>
              <a:t>on </a:t>
            </a:r>
            <a:r>
              <a:rPr lang="en-US" sz="1400" kern="0" spc="-100" dirty="0">
                <a:cs typeface="Trebuchet MS"/>
              </a:rPr>
              <a:t>the </a:t>
            </a:r>
            <a:r>
              <a:rPr lang="en-US" sz="1400" kern="0" spc="-95" dirty="0">
                <a:cs typeface="Trebuchet MS"/>
              </a:rPr>
              <a:t>nature </a:t>
            </a:r>
            <a:r>
              <a:rPr lang="en-US" sz="1400" kern="0" spc="-90" dirty="0">
                <a:cs typeface="Trebuchet MS"/>
              </a:rPr>
              <a:t>of </a:t>
            </a:r>
            <a:r>
              <a:rPr lang="en-US" sz="1400" kern="0" spc="-100" dirty="0">
                <a:cs typeface="Trebuchet MS"/>
              </a:rPr>
              <a:t>the </a:t>
            </a:r>
            <a:r>
              <a:rPr lang="en-US" sz="1400" kern="0" spc="-95" dirty="0">
                <a:cs typeface="Trebuchet MS"/>
              </a:rPr>
              <a:t> breach</a:t>
            </a:r>
            <a:r>
              <a:rPr lang="en-US" sz="1400" kern="0" spc="-40" dirty="0">
                <a:cs typeface="Trebuchet MS"/>
              </a:rPr>
              <a:t> </a:t>
            </a:r>
            <a:r>
              <a:rPr lang="en-US" sz="1400" kern="0" spc="-90" dirty="0">
                <a:cs typeface="Trebuchet MS"/>
              </a:rPr>
              <a:t>of</a:t>
            </a:r>
            <a:r>
              <a:rPr lang="en-US" sz="1400" kern="0" spc="-20" dirty="0">
                <a:cs typeface="Trebuchet MS"/>
              </a:rPr>
              <a:t> </a:t>
            </a:r>
            <a:r>
              <a:rPr lang="en-US" sz="1400" kern="0" spc="-55" dirty="0">
                <a:cs typeface="Trebuchet MS"/>
              </a:rPr>
              <a:t>Community</a:t>
            </a:r>
            <a:r>
              <a:rPr lang="en-US" sz="1400" kern="0" spc="-10" dirty="0">
                <a:cs typeface="Trebuchet MS"/>
              </a:rPr>
              <a:t> </a:t>
            </a:r>
            <a:r>
              <a:rPr lang="en-US" sz="1400" kern="0" spc="-130" dirty="0">
                <a:cs typeface="Trebuchet MS"/>
              </a:rPr>
              <a:t>law</a:t>
            </a:r>
            <a:r>
              <a:rPr lang="en-US" sz="1400" kern="0" spc="-25" dirty="0">
                <a:cs typeface="Trebuchet MS"/>
              </a:rPr>
              <a:t> </a:t>
            </a:r>
            <a:r>
              <a:rPr lang="en-US" sz="1400" kern="0" spc="-105" dirty="0">
                <a:cs typeface="Trebuchet MS"/>
              </a:rPr>
              <a:t>giving</a:t>
            </a:r>
            <a:r>
              <a:rPr lang="en-US" sz="1400" kern="0" spc="-15" dirty="0">
                <a:cs typeface="Trebuchet MS"/>
              </a:rPr>
              <a:t> </a:t>
            </a:r>
            <a:r>
              <a:rPr lang="en-US" sz="1400" kern="0" spc="-60" dirty="0">
                <a:cs typeface="Trebuchet MS"/>
              </a:rPr>
              <a:t>rise</a:t>
            </a:r>
            <a:r>
              <a:rPr lang="en-US" sz="1400" kern="0" spc="-40" dirty="0">
                <a:cs typeface="Trebuchet MS"/>
              </a:rPr>
              <a:t> </a:t>
            </a:r>
            <a:r>
              <a:rPr lang="en-US" sz="1400" kern="0" spc="-45" dirty="0">
                <a:cs typeface="Trebuchet MS"/>
              </a:rPr>
              <a:t>to</a:t>
            </a:r>
            <a:r>
              <a:rPr lang="en-US" sz="1400" kern="0" spc="-25" dirty="0">
                <a:cs typeface="Trebuchet MS"/>
              </a:rPr>
              <a:t> </a:t>
            </a:r>
            <a:r>
              <a:rPr lang="en-US" sz="1400" kern="0" spc="-100" dirty="0">
                <a:cs typeface="Trebuchet MS"/>
              </a:rPr>
              <a:t>the</a:t>
            </a:r>
            <a:r>
              <a:rPr lang="en-US" sz="1400" kern="0" spc="-25" dirty="0">
                <a:cs typeface="Trebuchet MS"/>
              </a:rPr>
              <a:t> </a:t>
            </a:r>
            <a:r>
              <a:rPr lang="en-US" sz="1400" kern="0" spc="-50" dirty="0">
                <a:cs typeface="Trebuchet MS"/>
              </a:rPr>
              <a:t>loss</a:t>
            </a:r>
            <a:r>
              <a:rPr lang="en-US" sz="1400" kern="0" spc="-35" dirty="0">
                <a:cs typeface="Trebuchet MS"/>
              </a:rPr>
              <a:t> </a:t>
            </a:r>
            <a:r>
              <a:rPr lang="en-US" sz="1400" kern="0" spc="-105" dirty="0">
                <a:cs typeface="Trebuchet MS"/>
              </a:rPr>
              <a:t>and</a:t>
            </a:r>
            <a:r>
              <a:rPr lang="en-US" sz="1400" kern="0" spc="-25" dirty="0">
                <a:cs typeface="Trebuchet MS"/>
              </a:rPr>
              <a:t> </a:t>
            </a:r>
            <a:r>
              <a:rPr lang="en-US" sz="1400" kern="0" spc="-135" dirty="0">
                <a:cs typeface="Trebuchet MS"/>
              </a:rPr>
              <a:t>damage.</a:t>
            </a:r>
            <a:endParaRPr lang="en-US" sz="1400" kern="0" dirty="0">
              <a:cs typeface="Trebuchet MS"/>
            </a:endParaRPr>
          </a:p>
          <a:p>
            <a:pPr marL="241300" marR="5080" indent="-229235">
              <a:lnSpc>
                <a:spcPts val="1730"/>
              </a:lnSpc>
              <a:spcBef>
                <a:spcPts val="1000"/>
              </a:spcBef>
              <a:buFontTx/>
              <a:buAutoNum type="arabicPlain" startAt="38"/>
              <a:tabLst>
                <a:tab pos="247015" algn="l"/>
              </a:tabLst>
            </a:pPr>
            <a:r>
              <a:rPr lang="en-US" sz="1400" kern="0" spc="-35" dirty="0">
                <a:cs typeface="Trebuchet MS"/>
              </a:rPr>
              <a:t>Where, </a:t>
            </a:r>
            <a:r>
              <a:rPr lang="en-US" sz="1400" kern="0" spc="-100" dirty="0">
                <a:cs typeface="Trebuchet MS"/>
              </a:rPr>
              <a:t>as </a:t>
            </a:r>
            <a:r>
              <a:rPr lang="en-US" sz="1400" kern="0" spc="-95" dirty="0">
                <a:cs typeface="Trebuchet MS"/>
              </a:rPr>
              <a:t>in </a:t>
            </a:r>
            <a:r>
              <a:rPr lang="en-US" sz="1400" kern="0" spc="-80" dirty="0">
                <a:cs typeface="Trebuchet MS"/>
              </a:rPr>
              <a:t>this </a:t>
            </a:r>
            <a:r>
              <a:rPr lang="en-US" sz="1400" kern="0" spc="-120" dirty="0">
                <a:cs typeface="Trebuchet MS"/>
              </a:rPr>
              <a:t>case, </a:t>
            </a:r>
            <a:r>
              <a:rPr lang="en-US" sz="1400" kern="0" spc="-160" dirty="0">
                <a:cs typeface="Trebuchet MS"/>
              </a:rPr>
              <a:t>a</a:t>
            </a:r>
            <a:r>
              <a:rPr lang="en-US" sz="1400" kern="0" spc="-155" dirty="0">
                <a:cs typeface="Trebuchet MS"/>
              </a:rPr>
              <a:t> </a:t>
            </a:r>
            <a:r>
              <a:rPr lang="en-US" sz="1400" kern="0" spc="-50" dirty="0">
                <a:cs typeface="Trebuchet MS"/>
              </a:rPr>
              <a:t>Member </a:t>
            </a:r>
            <a:r>
              <a:rPr lang="en-US" sz="1400" kern="0" spc="-105" dirty="0">
                <a:cs typeface="Trebuchet MS"/>
              </a:rPr>
              <a:t>State </a:t>
            </a:r>
            <a:r>
              <a:rPr lang="en-US" sz="1400" b="1" kern="0" spc="-45" dirty="0">
                <a:cs typeface="Trebuchet MS"/>
              </a:rPr>
              <a:t>fails </a:t>
            </a:r>
            <a:r>
              <a:rPr lang="en-US" sz="1400" b="1" kern="0" spc="25" dirty="0">
                <a:cs typeface="Trebuchet MS"/>
              </a:rPr>
              <a:t>to </a:t>
            </a:r>
            <a:r>
              <a:rPr lang="en-US" sz="1400" b="1" kern="0" spc="-60" dirty="0">
                <a:cs typeface="Trebuchet MS"/>
              </a:rPr>
              <a:t>fulfil </a:t>
            </a:r>
            <a:r>
              <a:rPr lang="en-US" sz="1400" b="1" kern="0" spc="-15" dirty="0">
                <a:cs typeface="Trebuchet MS"/>
              </a:rPr>
              <a:t>its </a:t>
            </a:r>
            <a:r>
              <a:rPr lang="en-US" sz="1400" b="1" kern="0" spc="-5" dirty="0">
                <a:cs typeface="Trebuchet MS"/>
              </a:rPr>
              <a:t>obligation </a:t>
            </a:r>
            <a:r>
              <a:rPr lang="en-US" sz="1400" kern="0" spc="-70" dirty="0">
                <a:cs typeface="Trebuchet MS"/>
              </a:rPr>
              <a:t>under </a:t>
            </a:r>
            <a:r>
              <a:rPr lang="en-US" sz="1400" kern="0" spc="-100" dirty="0">
                <a:cs typeface="Trebuchet MS"/>
              </a:rPr>
              <a:t>the </a:t>
            </a:r>
            <a:r>
              <a:rPr lang="en-US" sz="1400" kern="0" spc="-95" dirty="0">
                <a:cs typeface="Trebuchet MS"/>
              </a:rPr>
              <a:t> </a:t>
            </a:r>
            <a:r>
              <a:rPr lang="en-US" sz="1400" kern="0" spc="-75" dirty="0">
                <a:cs typeface="Trebuchet MS"/>
              </a:rPr>
              <a:t>third</a:t>
            </a:r>
            <a:r>
              <a:rPr lang="en-US" sz="1400" kern="0" spc="-20" dirty="0">
                <a:cs typeface="Trebuchet MS"/>
              </a:rPr>
              <a:t> </a:t>
            </a:r>
            <a:r>
              <a:rPr lang="en-US" sz="1400" kern="0" spc="-95" dirty="0">
                <a:cs typeface="Trebuchet MS"/>
              </a:rPr>
              <a:t>paragraph</a:t>
            </a:r>
            <a:r>
              <a:rPr lang="en-US" sz="1400" kern="0" spc="-20" dirty="0">
                <a:cs typeface="Trebuchet MS"/>
              </a:rPr>
              <a:t> </a:t>
            </a:r>
            <a:r>
              <a:rPr lang="en-US" sz="1400" kern="0" spc="-90" dirty="0">
                <a:cs typeface="Trebuchet MS"/>
              </a:rPr>
              <a:t>of</a:t>
            </a:r>
            <a:r>
              <a:rPr lang="en-US" sz="1400" kern="0" spc="-190" dirty="0">
                <a:cs typeface="Trebuchet MS"/>
              </a:rPr>
              <a:t> </a:t>
            </a:r>
            <a:r>
              <a:rPr lang="en-US" sz="1400" kern="0" spc="-55" dirty="0">
                <a:cs typeface="Trebuchet MS"/>
              </a:rPr>
              <a:t>Article</a:t>
            </a:r>
            <a:r>
              <a:rPr lang="en-US" sz="1400" kern="0" spc="-25" dirty="0">
                <a:cs typeface="Trebuchet MS"/>
              </a:rPr>
              <a:t> </a:t>
            </a:r>
            <a:r>
              <a:rPr lang="en-US" sz="1400" kern="0" spc="-45" dirty="0">
                <a:cs typeface="Trebuchet MS"/>
              </a:rPr>
              <a:t>189</a:t>
            </a:r>
            <a:r>
              <a:rPr lang="en-US" sz="1400" kern="0" spc="-40" dirty="0">
                <a:cs typeface="Trebuchet MS"/>
              </a:rPr>
              <a:t> </a:t>
            </a:r>
            <a:r>
              <a:rPr lang="en-US" sz="1400" kern="0" spc="-90" dirty="0">
                <a:cs typeface="Trebuchet MS"/>
              </a:rPr>
              <a:t>of</a:t>
            </a:r>
            <a:r>
              <a:rPr lang="en-US" sz="1400" kern="0" spc="-15" dirty="0">
                <a:cs typeface="Trebuchet MS"/>
              </a:rPr>
              <a:t> </a:t>
            </a:r>
            <a:r>
              <a:rPr lang="en-US" sz="1400" kern="0" spc="-100" dirty="0">
                <a:cs typeface="Trebuchet MS"/>
              </a:rPr>
              <a:t>the</a:t>
            </a:r>
            <a:r>
              <a:rPr lang="en-US" sz="1400" kern="0" spc="-225" dirty="0">
                <a:cs typeface="Trebuchet MS"/>
              </a:rPr>
              <a:t> </a:t>
            </a:r>
            <a:r>
              <a:rPr lang="en-US" sz="1400" kern="0" spc="-114" dirty="0">
                <a:cs typeface="Trebuchet MS"/>
              </a:rPr>
              <a:t>Treaty</a:t>
            </a:r>
            <a:r>
              <a:rPr lang="en-US" sz="1400" kern="0" spc="-20" dirty="0">
                <a:cs typeface="Trebuchet MS"/>
              </a:rPr>
              <a:t> </a:t>
            </a:r>
            <a:r>
              <a:rPr lang="en-US" sz="1400" kern="0" spc="-45" dirty="0">
                <a:cs typeface="Trebuchet MS"/>
              </a:rPr>
              <a:t>to</a:t>
            </a:r>
            <a:r>
              <a:rPr lang="en-US" sz="1400" kern="0" spc="-10" dirty="0">
                <a:cs typeface="Trebuchet MS"/>
              </a:rPr>
              <a:t> </a:t>
            </a:r>
            <a:r>
              <a:rPr lang="en-US" sz="1400" kern="0" spc="-114" dirty="0">
                <a:cs typeface="Trebuchet MS"/>
              </a:rPr>
              <a:t>take</a:t>
            </a:r>
            <a:r>
              <a:rPr lang="en-US" sz="1400" kern="0" spc="-35" dirty="0">
                <a:cs typeface="Trebuchet MS"/>
              </a:rPr>
              <a:t> </a:t>
            </a:r>
            <a:r>
              <a:rPr lang="en-US" sz="1400" kern="0" spc="-135" dirty="0">
                <a:cs typeface="Trebuchet MS"/>
              </a:rPr>
              <a:t>all</a:t>
            </a:r>
            <a:r>
              <a:rPr lang="en-US" sz="1400" kern="0" spc="-15" dirty="0">
                <a:cs typeface="Trebuchet MS"/>
              </a:rPr>
              <a:t> </a:t>
            </a:r>
            <a:r>
              <a:rPr lang="en-US" sz="1400" kern="0" spc="-100" dirty="0">
                <a:cs typeface="Trebuchet MS"/>
              </a:rPr>
              <a:t>the</a:t>
            </a:r>
            <a:r>
              <a:rPr lang="en-US" sz="1400" kern="0" spc="-30" dirty="0">
                <a:cs typeface="Trebuchet MS"/>
              </a:rPr>
              <a:t> </a:t>
            </a:r>
            <a:r>
              <a:rPr lang="en-US" sz="1400" kern="0" spc="-80" dirty="0">
                <a:cs typeface="Trebuchet MS"/>
              </a:rPr>
              <a:t>measures</a:t>
            </a:r>
            <a:r>
              <a:rPr lang="en-US" sz="1400" kern="0" spc="-35" dirty="0">
                <a:cs typeface="Trebuchet MS"/>
              </a:rPr>
              <a:t> </a:t>
            </a:r>
            <a:r>
              <a:rPr lang="en-US" sz="1400" kern="0" spc="-75" dirty="0">
                <a:cs typeface="Trebuchet MS"/>
              </a:rPr>
              <a:t>necessary</a:t>
            </a:r>
            <a:r>
              <a:rPr lang="en-US" sz="1400" kern="0" spc="-30" dirty="0">
                <a:cs typeface="Trebuchet MS"/>
              </a:rPr>
              <a:t> </a:t>
            </a:r>
            <a:r>
              <a:rPr lang="en-US" sz="1400" kern="0" spc="-45" dirty="0">
                <a:cs typeface="Trebuchet MS"/>
              </a:rPr>
              <a:t>to </a:t>
            </a:r>
            <a:r>
              <a:rPr lang="en-US" sz="1400" kern="0" spc="-465" dirty="0">
                <a:cs typeface="Trebuchet MS"/>
              </a:rPr>
              <a:t> </a:t>
            </a:r>
            <a:r>
              <a:rPr lang="en-US" sz="1400" kern="0" spc="-114" dirty="0">
                <a:cs typeface="Trebuchet MS"/>
              </a:rPr>
              <a:t>achieve</a:t>
            </a:r>
            <a:r>
              <a:rPr lang="en-US" sz="1400" kern="0" spc="-25" dirty="0">
                <a:cs typeface="Trebuchet MS"/>
              </a:rPr>
              <a:t> </a:t>
            </a:r>
            <a:r>
              <a:rPr lang="en-US" sz="1400" kern="0" spc="-95" dirty="0">
                <a:cs typeface="Trebuchet MS"/>
              </a:rPr>
              <a:t>the</a:t>
            </a:r>
            <a:r>
              <a:rPr lang="en-US" sz="1400" kern="0" spc="-40" dirty="0">
                <a:cs typeface="Trebuchet MS"/>
              </a:rPr>
              <a:t> </a:t>
            </a:r>
            <a:r>
              <a:rPr lang="en-US" sz="1400" kern="0" spc="-80" dirty="0">
                <a:cs typeface="Trebuchet MS"/>
              </a:rPr>
              <a:t>result</a:t>
            </a:r>
            <a:r>
              <a:rPr lang="en-US" sz="1400" kern="0" spc="-25" dirty="0">
                <a:cs typeface="Trebuchet MS"/>
              </a:rPr>
              <a:t> </a:t>
            </a:r>
            <a:r>
              <a:rPr lang="en-US" sz="1400" kern="0" spc="-75" dirty="0">
                <a:cs typeface="Trebuchet MS"/>
              </a:rPr>
              <a:t>prescribed</a:t>
            </a:r>
            <a:r>
              <a:rPr lang="en-US" sz="1400" kern="0" spc="-40" dirty="0">
                <a:cs typeface="Trebuchet MS"/>
              </a:rPr>
              <a:t> </a:t>
            </a:r>
            <a:r>
              <a:rPr lang="en-US" sz="1400" kern="0" spc="-95" dirty="0">
                <a:cs typeface="Trebuchet MS"/>
              </a:rPr>
              <a:t>by</a:t>
            </a:r>
            <a:r>
              <a:rPr lang="en-US" sz="1400" kern="0" spc="-45" dirty="0">
                <a:cs typeface="Trebuchet MS"/>
              </a:rPr>
              <a:t> </a:t>
            </a:r>
            <a:r>
              <a:rPr lang="en-US" sz="1400" kern="0" spc="-160" dirty="0">
                <a:cs typeface="Trebuchet MS"/>
              </a:rPr>
              <a:t>a</a:t>
            </a:r>
            <a:r>
              <a:rPr lang="en-US" sz="1400" kern="0" spc="-30" dirty="0">
                <a:cs typeface="Trebuchet MS"/>
              </a:rPr>
              <a:t> </a:t>
            </a:r>
            <a:r>
              <a:rPr lang="en-US" sz="1400" kern="0" spc="-110" dirty="0">
                <a:cs typeface="Trebuchet MS"/>
              </a:rPr>
              <a:t>directive,</a:t>
            </a:r>
            <a:r>
              <a:rPr lang="en-US" sz="1400" kern="0" spc="-170" dirty="0">
                <a:cs typeface="Trebuchet MS"/>
              </a:rPr>
              <a:t> </a:t>
            </a:r>
            <a:r>
              <a:rPr lang="en-US" sz="1400" kern="0" spc="-95" dirty="0">
                <a:cs typeface="Trebuchet MS"/>
              </a:rPr>
              <a:t>the</a:t>
            </a:r>
            <a:r>
              <a:rPr lang="en-US" sz="1400" kern="0" spc="-40" dirty="0">
                <a:cs typeface="Trebuchet MS"/>
              </a:rPr>
              <a:t> </a:t>
            </a:r>
            <a:r>
              <a:rPr lang="en-US" sz="1400" kern="0" spc="-130" dirty="0">
                <a:cs typeface="Trebuchet MS"/>
              </a:rPr>
              <a:t>full</a:t>
            </a:r>
            <a:r>
              <a:rPr lang="en-US" sz="1400" kern="0" spc="-25" dirty="0">
                <a:cs typeface="Trebuchet MS"/>
              </a:rPr>
              <a:t> </a:t>
            </a:r>
            <a:r>
              <a:rPr lang="en-US" sz="1400" kern="0" spc="-110" dirty="0">
                <a:cs typeface="Trebuchet MS"/>
              </a:rPr>
              <a:t>effectiveness</a:t>
            </a:r>
            <a:r>
              <a:rPr lang="en-US" sz="1400" kern="0" spc="-35" dirty="0">
                <a:cs typeface="Trebuchet MS"/>
              </a:rPr>
              <a:t> </a:t>
            </a:r>
            <a:r>
              <a:rPr lang="en-US" sz="1400" kern="0" spc="-90" dirty="0">
                <a:cs typeface="Trebuchet MS"/>
              </a:rPr>
              <a:t>of</a:t>
            </a:r>
            <a:r>
              <a:rPr lang="en-US" sz="1400" kern="0" spc="-30" dirty="0">
                <a:cs typeface="Trebuchet MS"/>
              </a:rPr>
              <a:t> </a:t>
            </a:r>
            <a:r>
              <a:rPr lang="en-US" sz="1400" kern="0" spc="-110" dirty="0">
                <a:cs typeface="Trebuchet MS"/>
              </a:rPr>
              <a:t>that</a:t>
            </a:r>
            <a:r>
              <a:rPr lang="en-US" sz="1400" kern="0" spc="-20" dirty="0">
                <a:cs typeface="Trebuchet MS"/>
              </a:rPr>
              <a:t> </a:t>
            </a:r>
            <a:r>
              <a:rPr lang="en-US" sz="1400" kern="0" spc="-75" dirty="0">
                <a:cs typeface="Trebuchet MS"/>
              </a:rPr>
              <a:t>rule</a:t>
            </a:r>
            <a:r>
              <a:rPr lang="en-US" sz="1400" kern="0" spc="-35" dirty="0">
                <a:cs typeface="Trebuchet MS"/>
              </a:rPr>
              <a:t> </a:t>
            </a:r>
            <a:r>
              <a:rPr lang="en-US" sz="1400" kern="0" spc="-90" dirty="0">
                <a:cs typeface="Trebuchet MS"/>
              </a:rPr>
              <a:t>of</a:t>
            </a:r>
            <a:r>
              <a:rPr lang="hu-HU" sz="1400" kern="0" spc="-90" dirty="0">
                <a:cs typeface="Trebuchet MS"/>
              </a:rPr>
              <a:t> </a:t>
            </a:r>
            <a:r>
              <a:rPr lang="en-US" sz="1400" kern="0" spc="-55" dirty="0">
                <a:cs typeface="Trebuchet MS"/>
              </a:rPr>
              <a:t>Community</a:t>
            </a:r>
            <a:r>
              <a:rPr lang="en-US" sz="1400" kern="0" spc="-10" dirty="0">
                <a:cs typeface="Trebuchet MS"/>
              </a:rPr>
              <a:t> </a:t>
            </a:r>
            <a:r>
              <a:rPr lang="en-US" sz="1400" kern="0" spc="-130" dirty="0">
                <a:cs typeface="Trebuchet MS"/>
              </a:rPr>
              <a:t>law</a:t>
            </a:r>
            <a:r>
              <a:rPr lang="en-US" sz="1400" kern="0" spc="-20" dirty="0">
                <a:cs typeface="Trebuchet MS"/>
              </a:rPr>
              <a:t> </a:t>
            </a:r>
            <a:r>
              <a:rPr lang="en-US" sz="1400" kern="0" spc="-75" dirty="0">
                <a:cs typeface="Trebuchet MS"/>
              </a:rPr>
              <a:t>requires</a:t>
            </a:r>
            <a:r>
              <a:rPr lang="en-US" sz="1400" kern="0" spc="-35" dirty="0">
                <a:cs typeface="Trebuchet MS"/>
              </a:rPr>
              <a:t> </a:t>
            </a:r>
            <a:r>
              <a:rPr lang="en-US" sz="1400" kern="0" spc="-114" dirty="0">
                <a:cs typeface="Trebuchet MS"/>
              </a:rPr>
              <a:t>that</a:t>
            </a:r>
            <a:r>
              <a:rPr lang="en-US" sz="1400" kern="0" dirty="0">
                <a:cs typeface="Trebuchet MS"/>
              </a:rPr>
              <a:t> </a:t>
            </a:r>
            <a:r>
              <a:rPr lang="en-US" sz="1400" b="1" kern="0" spc="-20" dirty="0">
                <a:cs typeface="Trebuchet MS"/>
              </a:rPr>
              <a:t>there </a:t>
            </a:r>
            <a:r>
              <a:rPr lang="en-US" sz="1400" b="1" kern="0" spc="-10" dirty="0">
                <a:cs typeface="Trebuchet MS"/>
              </a:rPr>
              <a:t>should</a:t>
            </a:r>
            <a:r>
              <a:rPr lang="en-US" sz="1400" b="1" kern="0" spc="-15" dirty="0">
                <a:cs typeface="Trebuchet MS"/>
              </a:rPr>
              <a:t> </a:t>
            </a:r>
            <a:r>
              <a:rPr lang="en-US" sz="1400" b="1" kern="0" spc="-20" dirty="0">
                <a:cs typeface="Trebuchet MS"/>
              </a:rPr>
              <a:t>be </a:t>
            </a:r>
            <a:r>
              <a:rPr lang="en-US" sz="1400" b="1" kern="0" spc="-10" dirty="0">
                <a:cs typeface="Trebuchet MS"/>
              </a:rPr>
              <a:t>a</a:t>
            </a:r>
            <a:r>
              <a:rPr lang="en-US" sz="1400" b="1" kern="0" spc="-30" dirty="0">
                <a:cs typeface="Trebuchet MS"/>
              </a:rPr>
              <a:t> </a:t>
            </a:r>
            <a:r>
              <a:rPr lang="en-US" sz="1400" b="1" kern="0" spc="5" dirty="0">
                <a:cs typeface="Trebuchet MS"/>
              </a:rPr>
              <a:t>right</a:t>
            </a:r>
            <a:r>
              <a:rPr lang="en-US" sz="1400" b="1" kern="0" spc="-20" dirty="0">
                <a:cs typeface="Trebuchet MS"/>
              </a:rPr>
              <a:t> </a:t>
            </a:r>
            <a:r>
              <a:rPr lang="en-US" sz="1400" b="1" kern="0" spc="25" dirty="0">
                <a:cs typeface="Trebuchet MS"/>
              </a:rPr>
              <a:t>to</a:t>
            </a:r>
            <a:r>
              <a:rPr lang="en-US" sz="1400" b="1" kern="0" spc="-35" dirty="0">
                <a:cs typeface="Trebuchet MS"/>
              </a:rPr>
              <a:t> </a:t>
            </a:r>
            <a:r>
              <a:rPr lang="en-US" sz="1400" b="1" kern="0" spc="-5" dirty="0">
                <a:cs typeface="Trebuchet MS"/>
              </a:rPr>
              <a:t>reparation </a:t>
            </a:r>
            <a:r>
              <a:rPr lang="en-US" sz="1400" b="1" kern="0" spc="-470" dirty="0">
                <a:cs typeface="Trebuchet MS"/>
              </a:rPr>
              <a:t> </a:t>
            </a:r>
            <a:r>
              <a:rPr lang="en-US" sz="1400" b="1" kern="0" spc="-20" dirty="0">
                <a:cs typeface="Trebuchet MS"/>
              </a:rPr>
              <a:t>provided</a:t>
            </a:r>
            <a:r>
              <a:rPr lang="en-US" sz="1400" b="1" kern="0" spc="-30" dirty="0">
                <a:cs typeface="Trebuchet MS"/>
              </a:rPr>
              <a:t> </a:t>
            </a:r>
            <a:r>
              <a:rPr lang="en-US" sz="1400" b="1" kern="0" dirty="0">
                <a:cs typeface="Trebuchet MS"/>
              </a:rPr>
              <a:t>that</a:t>
            </a:r>
            <a:r>
              <a:rPr lang="en-US" sz="1400" b="1" kern="0" spc="-25" dirty="0">
                <a:cs typeface="Trebuchet MS"/>
              </a:rPr>
              <a:t> </a:t>
            </a:r>
            <a:r>
              <a:rPr lang="en-US" sz="1400" b="1" kern="0" spc="-20" dirty="0">
                <a:cs typeface="Trebuchet MS"/>
              </a:rPr>
              <a:t>three</a:t>
            </a:r>
            <a:r>
              <a:rPr lang="en-US" sz="1400" b="1" kern="0" spc="-25" dirty="0">
                <a:cs typeface="Trebuchet MS"/>
              </a:rPr>
              <a:t> </a:t>
            </a:r>
            <a:r>
              <a:rPr lang="en-US" sz="1400" b="1" kern="0" spc="-10" dirty="0">
                <a:cs typeface="Trebuchet MS"/>
              </a:rPr>
              <a:t>conditions</a:t>
            </a:r>
            <a:r>
              <a:rPr lang="en-US" sz="1400" b="1" kern="0" spc="-15" dirty="0">
                <a:cs typeface="Trebuchet MS"/>
              </a:rPr>
              <a:t> are</a:t>
            </a:r>
            <a:r>
              <a:rPr lang="en-US" sz="1400" b="1" kern="0" spc="-35" dirty="0">
                <a:cs typeface="Trebuchet MS"/>
              </a:rPr>
              <a:t> </a:t>
            </a:r>
            <a:r>
              <a:rPr lang="en-US" sz="1400" b="1" kern="0" spc="-60" dirty="0">
                <a:cs typeface="Trebuchet MS"/>
              </a:rPr>
              <a:t>fulfilled.</a:t>
            </a:r>
            <a:endParaRPr lang="hu-HU" sz="1400" b="1" kern="0" spc="-60" dirty="0">
              <a:cs typeface="Trebuchet MS"/>
            </a:endParaRPr>
          </a:p>
          <a:p>
            <a:pPr marL="241300" marR="25400" indent="-229235">
              <a:lnSpc>
                <a:spcPct val="90000"/>
              </a:lnSpc>
              <a:spcBef>
                <a:spcPts val="970"/>
              </a:spcBef>
              <a:buAutoNum type="arabicPlain" startAt="40"/>
              <a:tabLst>
                <a:tab pos="247015" algn="l"/>
              </a:tabLst>
            </a:pPr>
            <a:r>
              <a:rPr lang="en-US" sz="1400" kern="0" spc="-50" dirty="0">
                <a:cs typeface="Trebuchet MS"/>
              </a:rPr>
              <a:t>The</a:t>
            </a:r>
            <a:r>
              <a:rPr lang="en-US" sz="1400" kern="0" spc="-35" dirty="0">
                <a:cs typeface="Trebuchet MS"/>
              </a:rPr>
              <a:t> </a:t>
            </a:r>
            <a:r>
              <a:rPr lang="en-US" sz="1400" kern="0" spc="-85" dirty="0">
                <a:cs typeface="Trebuchet MS"/>
              </a:rPr>
              <a:t>first</a:t>
            </a:r>
            <a:r>
              <a:rPr lang="en-US" sz="1400" kern="0" spc="-20" dirty="0">
                <a:cs typeface="Trebuchet MS"/>
              </a:rPr>
              <a:t> </a:t>
            </a:r>
            <a:r>
              <a:rPr lang="en-US" sz="1400" kern="0" spc="-90" dirty="0">
                <a:cs typeface="Trebuchet MS"/>
              </a:rPr>
              <a:t>of</a:t>
            </a:r>
            <a:r>
              <a:rPr lang="en-US" sz="1400" kern="0" spc="-15" dirty="0">
                <a:cs typeface="Trebuchet MS"/>
              </a:rPr>
              <a:t> </a:t>
            </a:r>
            <a:r>
              <a:rPr lang="en-US" sz="1400" kern="0" spc="-65" dirty="0">
                <a:cs typeface="Trebuchet MS"/>
              </a:rPr>
              <a:t>those</a:t>
            </a:r>
            <a:r>
              <a:rPr lang="en-US" sz="1400" kern="0" spc="-20" dirty="0">
                <a:cs typeface="Trebuchet MS"/>
              </a:rPr>
              <a:t> </a:t>
            </a:r>
            <a:r>
              <a:rPr lang="en-US" sz="1400" kern="0" spc="-65" dirty="0">
                <a:cs typeface="Trebuchet MS"/>
              </a:rPr>
              <a:t>conditions</a:t>
            </a:r>
            <a:r>
              <a:rPr lang="en-US" sz="1400" kern="0" spc="-5" dirty="0">
                <a:cs typeface="Trebuchet MS"/>
              </a:rPr>
              <a:t> </a:t>
            </a:r>
            <a:r>
              <a:rPr lang="en-US" sz="1400" kern="0" spc="-75" dirty="0">
                <a:cs typeface="Trebuchet MS"/>
              </a:rPr>
              <a:t>is</a:t>
            </a:r>
            <a:r>
              <a:rPr lang="en-US" sz="1400" kern="0" spc="-25" dirty="0">
                <a:cs typeface="Trebuchet MS"/>
              </a:rPr>
              <a:t> </a:t>
            </a:r>
            <a:r>
              <a:rPr lang="en-US" sz="1400" kern="0" spc="-114" dirty="0">
                <a:cs typeface="Trebuchet MS"/>
              </a:rPr>
              <a:t>that</a:t>
            </a:r>
            <a:r>
              <a:rPr lang="en-US" sz="1400" kern="0" spc="-15" dirty="0">
                <a:cs typeface="Trebuchet MS"/>
              </a:rPr>
              <a:t> </a:t>
            </a:r>
            <a:r>
              <a:rPr lang="en-US" sz="1400" kern="0" spc="-100" dirty="0">
                <a:cs typeface="Trebuchet MS"/>
              </a:rPr>
              <a:t>the</a:t>
            </a:r>
            <a:r>
              <a:rPr lang="en-US" sz="1400" kern="0" spc="-20" dirty="0">
                <a:cs typeface="Trebuchet MS"/>
              </a:rPr>
              <a:t> </a:t>
            </a:r>
            <a:r>
              <a:rPr lang="en-US" sz="1400" kern="0" spc="-80" dirty="0">
                <a:cs typeface="Trebuchet MS"/>
              </a:rPr>
              <a:t>result</a:t>
            </a:r>
            <a:r>
              <a:rPr lang="en-US" sz="1400" kern="0" spc="-30" dirty="0">
                <a:cs typeface="Trebuchet MS"/>
              </a:rPr>
              <a:t> </a:t>
            </a:r>
            <a:r>
              <a:rPr lang="en-US" sz="1400" kern="0" spc="-75" dirty="0">
                <a:cs typeface="Trebuchet MS"/>
              </a:rPr>
              <a:t>prescribed</a:t>
            </a:r>
            <a:r>
              <a:rPr lang="en-US" sz="1400" kern="0" spc="-45" dirty="0">
                <a:cs typeface="Trebuchet MS"/>
              </a:rPr>
              <a:t> </a:t>
            </a:r>
            <a:r>
              <a:rPr lang="en-US" sz="1400" kern="0" spc="-100" dirty="0">
                <a:cs typeface="Trebuchet MS"/>
              </a:rPr>
              <a:t>by</a:t>
            </a:r>
            <a:r>
              <a:rPr lang="en-US" sz="1400" kern="0" spc="-30" dirty="0">
                <a:cs typeface="Trebuchet MS"/>
              </a:rPr>
              <a:t> </a:t>
            </a:r>
            <a:r>
              <a:rPr lang="en-US" sz="1400" kern="0" spc="-100" dirty="0">
                <a:cs typeface="Trebuchet MS"/>
              </a:rPr>
              <a:t>the</a:t>
            </a:r>
            <a:r>
              <a:rPr lang="en-US" sz="1400" kern="0" spc="-25" dirty="0">
                <a:cs typeface="Trebuchet MS"/>
              </a:rPr>
              <a:t> </a:t>
            </a:r>
            <a:r>
              <a:rPr lang="en-US" sz="1400" kern="0" spc="-100" dirty="0">
                <a:cs typeface="Trebuchet MS"/>
              </a:rPr>
              <a:t>directive</a:t>
            </a:r>
            <a:r>
              <a:rPr lang="en-US" sz="1400" kern="0" spc="-10" dirty="0">
                <a:cs typeface="Trebuchet MS"/>
              </a:rPr>
              <a:t> </a:t>
            </a:r>
            <a:r>
              <a:rPr lang="en-US" sz="1400" kern="0" spc="-65" dirty="0">
                <a:cs typeface="Trebuchet MS"/>
              </a:rPr>
              <a:t>should </a:t>
            </a:r>
            <a:r>
              <a:rPr lang="en-US" sz="1400" kern="0" spc="-470" dirty="0">
                <a:cs typeface="Trebuchet MS"/>
              </a:rPr>
              <a:t> </a:t>
            </a:r>
            <a:r>
              <a:rPr lang="en-US" sz="1400" kern="0" spc="-114" dirty="0">
                <a:cs typeface="Trebuchet MS"/>
              </a:rPr>
              <a:t>entail </a:t>
            </a:r>
            <a:r>
              <a:rPr lang="en-US" sz="1400" b="1" kern="0" spc="-15" dirty="0">
                <a:cs typeface="Trebuchet MS"/>
              </a:rPr>
              <a:t>the </a:t>
            </a:r>
            <a:r>
              <a:rPr lang="en-US" sz="1400" b="1" kern="0" spc="15" dirty="0">
                <a:cs typeface="Trebuchet MS"/>
              </a:rPr>
              <a:t>grant </a:t>
            </a:r>
            <a:r>
              <a:rPr lang="en-US" sz="1400" b="1" kern="0" spc="-40" dirty="0">
                <a:cs typeface="Trebuchet MS"/>
              </a:rPr>
              <a:t>of </a:t>
            </a:r>
            <a:r>
              <a:rPr lang="en-US" sz="1400" b="1" kern="0" spc="5" dirty="0">
                <a:cs typeface="Trebuchet MS"/>
              </a:rPr>
              <a:t>rights </a:t>
            </a:r>
            <a:r>
              <a:rPr lang="en-US" sz="1400" b="1" kern="0" spc="25" dirty="0">
                <a:cs typeface="Trebuchet MS"/>
              </a:rPr>
              <a:t>to </a:t>
            </a:r>
            <a:r>
              <a:rPr lang="en-US" sz="1400" b="1" kern="0" spc="-40" dirty="0">
                <a:cs typeface="Trebuchet MS"/>
              </a:rPr>
              <a:t>individuals</a:t>
            </a:r>
            <a:r>
              <a:rPr lang="en-US" sz="1400" kern="0" spc="-40" dirty="0">
                <a:cs typeface="Trebuchet MS"/>
              </a:rPr>
              <a:t>. </a:t>
            </a:r>
            <a:r>
              <a:rPr lang="en-US" sz="1400" kern="0" spc="-50" dirty="0">
                <a:cs typeface="Trebuchet MS"/>
              </a:rPr>
              <a:t>The </a:t>
            </a:r>
            <a:r>
              <a:rPr lang="en-US" sz="1400" kern="0" spc="-65" dirty="0">
                <a:cs typeface="Trebuchet MS"/>
              </a:rPr>
              <a:t>second </a:t>
            </a:r>
            <a:r>
              <a:rPr lang="en-US" sz="1400" kern="0" spc="-70" dirty="0">
                <a:cs typeface="Trebuchet MS"/>
              </a:rPr>
              <a:t>condition </a:t>
            </a:r>
            <a:r>
              <a:rPr lang="en-US" sz="1400" kern="0" spc="-75" dirty="0">
                <a:cs typeface="Trebuchet MS"/>
              </a:rPr>
              <a:t>is </a:t>
            </a:r>
            <a:r>
              <a:rPr lang="en-US" sz="1400" kern="0" spc="-114" dirty="0">
                <a:cs typeface="Trebuchet MS"/>
              </a:rPr>
              <a:t>that </a:t>
            </a:r>
            <a:r>
              <a:rPr lang="en-US" sz="1400" b="1" kern="0" spc="-25" dirty="0">
                <a:cs typeface="Trebuchet MS"/>
              </a:rPr>
              <a:t>it </a:t>
            </a:r>
            <a:r>
              <a:rPr lang="en-US" sz="1400" b="1" kern="0" spc="-20" dirty="0">
                <a:cs typeface="Trebuchet MS"/>
              </a:rPr>
              <a:t> </a:t>
            </a:r>
            <a:r>
              <a:rPr lang="en-US" sz="1400" b="1" kern="0" spc="-10" dirty="0">
                <a:cs typeface="Trebuchet MS"/>
              </a:rPr>
              <a:t>should </a:t>
            </a:r>
            <a:r>
              <a:rPr lang="en-US" sz="1400" b="1" kern="0" spc="-20" dirty="0">
                <a:cs typeface="Trebuchet MS"/>
              </a:rPr>
              <a:t>be </a:t>
            </a:r>
            <a:r>
              <a:rPr lang="en-US" sz="1400" b="1" kern="0" spc="-15" dirty="0">
                <a:cs typeface="Trebuchet MS"/>
              </a:rPr>
              <a:t>possible </a:t>
            </a:r>
            <a:r>
              <a:rPr lang="en-US" sz="1400" b="1" kern="0" spc="25" dirty="0">
                <a:cs typeface="Trebuchet MS"/>
              </a:rPr>
              <a:t>to </a:t>
            </a:r>
            <a:r>
              <a:rPr lang="en-US" sz="1400" b="1" kern="0" spc="-35" dirty="0">
                <a:cs typeface="Trebuchet MS"/>
              </a:rPr>
              <a:t>identify </a:t>
            </a:r>
            <a:r>
              <a:rPr lang="en-US" sz="1400" b="1" kern="0" spc="-15" dirty="0">
                <a:cs typeface="Trebuchet MS"/>
              </a:rPr>
              <a:t>the </a:t>
            </a:r>
            <a:r>
              <a:rPr lang="en-US" sz="1400" b="1" kern="0" spc="-5" dirty="0">
                <a:cs typeface="Trebuchet MS"/>
              </a:rPr>
              <a:t>content </a:t>
            </a:r>
            <a:r>
              <a:rPr lang="en-US" sz="1400" b="1" kern="0" spc="-35" dirty="0">
                <a:cs typeface="Trebuchet MS"/>
              </a:rPr>
              <a:t>of </a:t>
            </a:r>
            <a:r>
              <a:rPr lang="en-US" sz="1400" b="1" kern="0" spc="-5" dirty="0">
                <a:cs typeface="Trebuchet MS"/>
              </a:rPr>
              <a:t>those </a:t>
            </a:r>
            <a:r>
              <a:rPr lang="en-US" sz="1400" b="1" kern="0" dirty="0">
                <a:cs typeface="Trebuchet MS"/>
              </a:rPr>
              <a:t>rights </a:t>
            </a:r>
            <a:r>
              <a:rPr lang="en-US" sz="1400" b="1" kern="0" spc="10" dirty="0">
                <a:cs typeface="Trebuchet MS"/>
              </a:rPr>
              <a:t>on </a:t>
            </a:r>
            <a:r>
              <a:rPr lang="en-US" sz="1400" b="1" kern="0" spc="-15" dirty="0">
                <a:cs typeface="Trebuchet MS"/>
              </a:rPr>
              <a:t>the basis </a:t>
            </a:r>
            <a:r>
              <a:rPr lang="en-US" sz="1400" b="1" kern="0" spc="-10" dirty="0">
                <a:cs typeface="Trebuchet MS"/>
              </a:rPr>
              <a:t> </a:t>
            </a:r>
            <a:r>
              <a:rPr lang="en-US" sz="1400" b="1" kern="0" spc="-40" dirty="0">
                <a:cs typeface="Trebuchet MS"/>
              </a:rPr>
              <a:t>of</a:t>
            </a:r>
            <a:r>
              <a:rPr lang="en-US" sz="1400" b="1" kern="0" spc="-35" dirty="0">
                <a:cs typeface="Trebuchet MS"/>
              </a:rPr>
              <a:t> </a:t>
            </a:r>
            <a:r>
              <a:rPr lang="en-US" sz="1400" b="1" kern="0" spc="-15" dirty="0">
                <a:cs typeface="Trebuchet MS"/>
              </a:rPr>
              <a:t>the</a:t>
            </a:r>
            <a:r>
              <a:rPr lang="en-US" sz="1400" b="1" kern="0" spc="-25" dirty="0">
                <a:cs typeface="Trebuchet MS"/>
              </a:rPr>
              <a:t> </a:t>
            </a:r>
            <a:r>
              <a:rPr lang="en-US" sz="1400" b="1" kern="0" spc="-15" dirty="0">
                <a:cs typeface="Trebuchet MS"/>
              </a:rPr>
              <a:t>provisions</a:t>
            </a:r>
            <a:r>
              <a:rPr lang="en-US" sz="1400" b="1" kern="0" spc="-25" dirty="0">
                <a:cs typeface="Trebuchet MS"/>
              </a:rPr>
              <a:t> </a:t>
            </a:r>
            <a:r>
              <a:rPr lang="en-US" sz="1400" b="1" kern="0" spc="-40" dirty="0">
                <a:cs typeface="Trebuchet MS"/>
              </a:rPr>
              <a:t>of</a:t>
            </a:r>
            <a:r>
              <a:rPr lang="en-US" sz="1400" b="1" kern="0" spc="-30" dirty="0">
                <a:cs typeface="Trebuchet MS"/>
              </a:rPr>
              <a:t> </a:t>
            </a:r>
            <a:r>
              <a:rPr lang="en-US" sz="1400" b="1" kern="0" spc="-15" dirty="0">
                <a:cs typeface="Trebuchet MS"/>
              </a:rPr>
              <a:t>the</a:t>
            </a:r>
            <a:r>
              <a:rPr lang="en-US" sz="1400" b="1" kern="0" spc="-25" dirty="0">
                <a:cs typeface="Trebuchet MS"/>
              </a:rPr>
              <a:t> </a:t>
            </a:r>
            <a:r>
              <a:rPr lang="en-US" sz="1400" b="1" kern="0" spc="-50" dirty="0">
                <a:cs typeface="Trebuchet MS"/>
              </a:rPr>
              <a:t>directive</a:t>
            </a:r>
            <a:r>
              <a:rPr lang="en-US" sz="1400" kern="0" spc="-50" dirty="0">
                <a:cs typeface="Trebuchet MS"/>
              </a:rPr>
              <a:t>.</a:t>
            </a:r>
            <a:r>
              <a:rPr lang="en-US" sz="1400" kern="0" spc="-165" dirty="0">
                <a:cs typeface="Trebuchet MS"/>
              </a:rPr>
              <a:t> </a:t>
            </a:r>
            <a:r>
              <a:rPr lang="en-US" sz="1400" kern="0" spc="-150" dirty="0">
                <a:cs typeface="Trebuchet MS"/>
              </a:rPr>
              <a:t>Finally,</a:t>
            </a:r>
            <a:r>
              <a:rPr lang="en-US" sz="1400" kern="0" spc="-175" dirty="0">
                <a:cs typeface="Trebuchet MS"/>
              </a:rPr>
              <a:t> </a:t>
            </a:r>
            <a:r>
              <a:rPr lang="en-US" sz="1400" kern="0" spc="-100" dirty="0">
                <a:cs typeface="Trebuchet MS"/>
              </a:rPr>
              <a:t>the</a:t>
            </a:r>
            <a:r>
              <a:rPr lang="en-US" sz="1400" kern="0" spc="-30" dirty="0">
                <a:cs typeface="Trebuchet MS"/>
              </a:rPr>
              <a:t> </a:t>
            </a:r>
            <a:r>
              <a:rPr lang="en-US" sz="1400" kern="0" spc="-75" dirty="0">
                <a:cs typeface="Trebuchet MS"/>
              </a:rPr>
              <a:t>third</a:t>
            </a:r>
            <a:r>
              <a:rPr lang="en-US" sz="1400" kern="0" spc="-25" dirty="0">
                <a:cs typeface="Trebuchet MS"/>
              </a:rPr>
              <a:t> </a:t>
            </a:r>
            <a:r>
              <a:rPr lang="en-US" sz="1400" kern="0" spc="-70" dirty="0">
                <a:cs typeface="Trebuchet MS"/>
              </a:rPr>
              <a:t>condition</a:t>
            </a:r>
            <a:r>
              <a:rPr lang="en-US" sz="1400" kern="0" dirty="0">
                <a:cs typeface="Trebuchet MS"/>
              </a:rPr>
              <a:t> </a:t>
            </a:r>
            <a:r>
              <a:rPr lang="en-US" sz="1400" kern="0" spc="-75" dirty="0">
                <a:cs typeface="Trebuchet MS"/>
              </a:rPr>
              <a:t>is</a:t>
            </a:r>
            <a:r>
              <a:rPr lang="en-US" sz="1400" kern="0" spc="-15" dirty="0">
                <a:cs typeface="Trebuchet MS"/>
              </a:rPr>
              <a:t> </a:t>
            </a:r>
            <a:r>
              <a:rPr lang="en-US" sz="1400" b="1" kern="0" spc="-15" dirty="0">
                <a:cs typeface="Trebuchet MS"/>
              </a:rPr>
              <a:t>the </a:t>
            </a:r>
            <a:r>
              <a:rPr lang="en-US" sz="1400" b="1" kern="0" spc="-10" dirty="0">
                <a:cs typeface="Trebuchet MS"/>
              </a:rPr>
              <a:t> </a:t>
            </a:r>
            <a:r>
              <a:rPr lang="en-US" sz="1400" b="1" kern="0" spc="-25" dirty="0">
                <a:cs typeface="Trebuchet MS"/>
              </a:rPr>
              <a:t>existence</a:t>
            </a:r>
            <a:r>
              <a:rPr lang="en-US" sz="1400" b="1" kern="0" spc="20" dirty="0">
                <a:cs typeface="Trebuchet MS"/>
              </a:rPr>
              <a:t> </a:t>
            </a:r>
            <a:r>
              <a:rPr lang="en-US" sz="1400" b="1" kern="0" spc="-40" dirty="0">
                <a:cs typeface="Trebuchet MS"/>
              </a:rPr>
              <a:t>of</a:t>
            </a:r>
            <a:r>
              <a:rPr lang="en-US" sz="1400" b="1" kern="0" spc="-30" dirty="0">
                <a:cs typeface="Trebuchet MS"/>
              </a:rPr>
              <a:t> </a:t>
            </a:r>
            <a:r>
              <a:rPr lang="en-US" sz="1400" b="1" kern="0" spc="-10" dirty="0">
                <a:cs typeface="Trebuchet MS"/>
              </a:rPr>
              <a:t>a</a:t>
            </a:r>
            <a:r>
              <a:rPr lang="en-US" sz="1400" b="1" kern="0" spc="-30" dirty="0">
                <a:cs typeface="Trebuchet MS"/>
              </a:rPr>
              <a:t> </a:t>
            </a:r>
            <a:r>
              <a:rPr lang="en-US" sz="1400" b="1" kern="0" spc="-15" dirty="0">
                <a:cs typeface="Trebuchet MS"/>
              </a:rPr>
              <a:t>causal</a:t>
            </a:r>
            <a:r>
              <a:rPr lang="en-US" sz="1400" b="1" kern="0" spc="-25" dirty="0">
                <a:cs typeface="Trebuchet MS"/>
              </a:rPr>
              <a:t> link</a:t>
            </a:r>
            <a:r>
              <a:rPr lang="en-US" sz="1400" b="1" kern="0" dirty="0">
                <a:cs typeface="Trebuchet MS"/>
              </a:rPr>
              <a:t> </a:t>
            </a:r>
            <a:r>
              <a:rPr lang="en-US" sz="1400" b="1" kern="0" spc="-30" dirty="0">
                <a:cs typeface="Trebuchet MS"/>
              </a:rPr>
              <a:t>between</a:t>
            </a:r>
            <a:r>
              <a:rPr lang="en-US" sz="1400" b="1" kern="0" spc="15" dirty="0">
                <a:cs typeface="Trebuchet MS"/>
              </a:rPr>
              <a:t> </a:t>
            </a:r>
            <a:r>
              <a:rPr lang="en-US" sz="1400" b="1" kern="0" spc="-15" dirty="0">
                <a:cs typeface="Trebuchet MS"/>
              </a:rPr>
              <a:t>the</a:t>
            </a:r>
            <a:r>
              <a:rPr lang="en-US" sz="1400" b="1" kern="0" spc="-20" dirty="0">
                <a:cs typeface="Trebuchet MS"/>
              </a:rPr>
              <a:t> </a:t>
            </a:r>
            <a:r>
              <a:rPr lang="en-US" sz="1400" b="1" kern="0" spc="-15" dirty="0">
                <a:cs typeface="Trebuchet MS"/>
              </a:rPr>
              <a:t>breach</a:t>
            </a:r>
            <a:r>
              <a:rPr lang="en-US" sz="1400" b="1" kern="0" spc="-20" dirty="0">
                <a:cs typeface="Trebuchet MS"/>
              </a:rPr>
              <a:t> </a:t>
            </a:r>
            <a:r>
              <a:rPr lang="en-US" sz="1400" b="1" kern="0" spc="-40" dirty="0">
                <a:cs typeface="Trebuchet MS"/>
              </a:rPr>
              <a:t>of</a:t>
            </a:r>
            <a:r>
              <a:rPr lang="en-US" sz="1400" b="1" kern="0" spc="-30" dirty="0">
                <a:cs typeface="Trebuchet MS"/>
              </a:rPr>
              <a:t> </a:t>
            </a:r>
            <a:r>
              <a:rPr lang="en-US" sz="1400" b="1" kern="0" spc="-15" dirty="0">
                <a:cs typeface="Trebuchet MS"/>
              </a:rPr>
              <a:t>the</a:t>
            </a:r>
            <a:r>
              <a:rPr lang="en-US" sz="1400" b="1" kern="0" spc="-20" dirty="0">
                <a:cs typeface="Trebuchet MS"/>
              </a:rPr>
              <a:t> </a:t>
            </a:r>
            <a:r>
              <a:rPr lang="en-US" sz="1400" b="1" kern="0" spc="20" dirty="0">
                <a:cs typeface="Trebuchet MS"/>
              </a:rPr>
              <a:t>State'</a:t>
            </a:r>
            <a:r>
              <a:rPr lang="en-US" sz="1400" b="1" kern="0" spc="-15" dirty="0">
                <a:cs typeface="Trebuchet MS"/>
              </a:rPr>
              <a:t> </a:t>
            </a:r>
            <a:r>
              <a:rPr lang="en-US" sz="1400" b="1" kern="0" spc="-10" dirty="0">
                <a:cs typeface="Trebuchet MS"/>
              </a:rPr>
              <a:t>s</a:t>
            </a:r>
            <a:r>
              <a:rPr lang="en-US" sz="1400" b="1" kern="0" spc="-20" dirty="0">
                <a:cs typeface="Trebuchet MS"/>
              </a:rPr>
              <a:t> </a:t>
            </a:r>
            <a:r>
              <a:rPr lang="en-US" sz="1400" b="1" kern="0" spc="-5" dirty="0">
                <a:cs typeface="Trebuchet MS"/>
              </a:rPr>
              <a:t>obligation </a:t>
            </a:r>
            <a:r>
              <a:rPr lang="en-US" sz="1400" b="1" kern="0" spc="-465" dirty="0">
                <a:cs typeface="Trebuchet MS"/>
              </a:rPr>
              <a:t> </a:t>
            </a:r>
            <a:r>
              <a:rPr lang="en-US" sz="1400" b="1" kern="0" spc="-5" dirty="0">
                <a:cs typeface="Trebuchet MS"/>
              </a:rPr>
              <a:t>and</a:t>
            </a:r>
            <a:r>
              <a:rPr lang="en-US" sz="1400" b="1" kern="0" spc="-25" dirty="0">
                <a:cs typeface="Trebuchet MS"/>
              </a:rPr>
              <a:t> </a:t>
            </a:r>
            <a:r>
              <a:rPr lang="en-US" sz="1400" b="1" kern="0" spc="-15" dirty="0">
                <a:cs typeface="Trebuchet MS"/>
              </a:rPr>
              <a:t>the</a:t>
            </a:r>
            <a:r>
              <a:rPr lang="en-US" sz="1400" b="1" kern="0" spc="-35" dirty="0">
                <a:cs typeface="Trebuchet MS"/>
              </a:rPr>
              <a:t> </a:t>
            </a:r>
            <a:r>
              <a:rPr lang="en-US" sz="1400" b="1" kern="0" spc="-5" dirty="0">
                <a:cs typeface="Trebuchet MS"/>
              </a:rPr>
              <a:t>loss</a:t>
            </a:r>
            <a:r>
              <a:rPr lang="en-US" sz="1400" b="1" kern="0" spc="-15" dirty="0">
                <a:cs typeface="Trebuchet MS"/>
              </a:rPr>
              <a:t> </a:t>
            </a:r>
            <a:r>
              <a:rPr lang="en-US" sz="1400" b="1" kern="0" spc="-5" dirty="0">
                <a:cs typeface="Trebuchet MS"/>
              </a:rPr>
              <a:t>and</a:t>
            </a:r>
            <a:r>
              <a:rPr lang="en-US" sz="1400" b="1" kern="0" spc="-25" dirty="0">
                <a:cs typeface="Trebuchet MS"/>
              </a:rPr>
              <a:t> </a:t>
            </a:r>
            <a:r>
              <a:rPr lang="en-US" sz="1400" b="1" kern="0" spc="15" dirty="0">
                <a:cs typeface="Trebuchet MS"/>
              </a:rPr>
              <a:t>damage</a:t>
            </a:r>
            <a:r>
              <a:rPr lang="en-US" sz="1400" b="1" kern="0" spc="-25" dirty="0">
                <a:cs typeface="Trebuchet MS"/>
              </a:rPr>
              <a:t> </a:t>
            </a:r>
            <a:r>
              <a:rPr lang="en-US" sz="1400" b="1" kern="0" spc="-45" dirty="0">
                <a:cs typeface="Trebuchet MS"/>
              </a:rPr>
              <a:t>suffered</a:t>
            </a:r>
            <a:r>
              <a:rPr lang="en-US" sz="1400" b="1" kern="0" spc="10" dirty="0">
                <a:cs typeface="Trebuchet MS"/>
              </a:rPr>
              <a:t> </a:t>
            </a:r>
            <a:r>
              <a:rPr lang="en-US" sz="1400" b="1" kern="0" spc="-40" dirty="0">
                <a:cs typeface="Trebuchet MS"/>
              </a:rPr>
              <a:t>by </a:t>
            </a:r>
            <a:r>
              <a:rPr lang="en-US" sz="1400" b="1" kern="0" spc="-15" dirty="0">
                <a:cs typeface="Trebuchet MS"/>
              </a:rPr>
              <a:t>the</a:t>
            </a:r>
            <a:r>
              <a:rPr lang="en-US" sz="1400" b="1" kern="0" spc="-35" dirty="0">
                <a:cs typeface="Trebuchet MS"/>
              </a:rPr>
              <a:t> </a:t>
            </a:r>
            <a:r>
              <a:rPr lang="en-US" sz="1400" b="1" kern="0" spc="-40" dirty="0">
                <a:cs typeface="Trebuchet MS"/>
              </a:rPr>
              <a:t>injured</a:t>
            </a:r>
            <a:r>
              <a:rPr lang="en-US" sz="1400" b="1" kern="0" spc="-5" dirty="0">
                <a:cs typeface="Trebuchet MS"/>
              </a:rPr>
              <a:t> </a:t>
            </a:r>
            <a:r>
              <a:rPr lang="en-US" sz="1400" b="1" kern="0" spc="-30" dirty="0">
                <a:cs typeface="Trebuchet MS"/>
              </a:rPr>
              <a:t>parties</a:t>
            </a:r>
            <a:r>
              <a:rPr lang="en-US" sz="1400" kern="0" spc="-30" dirty="0">
                <a:cs typeface="Trebuchet MS"/>
              </a:rPr>
              <a:t>.</a:t>
            </a:r>
            <a:endParaRPr lang="en-US" sz="1400" kern="0" dirty="0">
              <a:cs typeface="Trebuchet MS"/>
            </a:endParaRPr>
          </a:p>
          <a:p>
            <a:pPr marL="247015" indent="-234315">
              <a:lnSpc>
                <a:spcPts val="1825"/>
              </a:lnSpc>
              <a:spcBef>
                <a:spcPts val="800"/>
              </a:spcBef>
              <a:buAutoNum type="arabicPlain" startAt="40"/>
              <a:tabLst>
                <a:tab pos="247015" algn="l"/>
              </a:tabLst>
            </a:pPr>
            <a:r>
              <a:rPr lang="en-US" sz="1400" kern="0" spc="-35" dirty="0">
                <a:cs typeface="Trebuchet MS"/>
              </a:rPr>
              <a:t>Those</a:t>
            </a:r>
            <a:r>
              <a:rPr lang="en-US" sz="1400" kern="0" spc="-20" dirty="0">
                <a:cs typeface="Trebuchet MS"/>
              </a:rPr>
              <a:t> </a:t>
            </a:r>
            <a:r>
              <a:rPr lang="en-US" sz="1400" kern="0" spc="-65" dirty="0">
                <a:cs typeface="Trebuchet MS"/>
              </a:rPr>
              <a:t>conditions</a:t>
            </a:r>
            <a:r>
              <a:rPr lang="en-US" sz="1400" kern="0" spc="-5" dirty="0">
                <a:cs typeface="Trebuchet MS"/>
              </a:rPr>
              <a:t> </a:t>
            </a:r>
            <a:r>
              <a:rPr lang="en-US" sz="1400" kern="0" spc="-100" dirty="0">
                <a:cs typeface="Trebuchet MS"/>
              </a:rPr>
              <a:t>are</a:t>
            </a:r>
            <a:r>
              <a:rPr lang="en-US" sz="1400" kern="0" spc="-15" dirty="0">
                <a:cs typeface="Trebuchet MS"/>
              </a:rPr>
              <a:t> </a:t>
            </a:r>
            <a:r>
              <a:rPr lang="en-US" sz="1400" kern="0" spc="-114" dirty="0">
                <a:cs typeface="Trebuchet MS"/>
              </a:rPr>
              <a:t>sufficient</a:t>
            </a:r>
            <a:r>
              <a:rPr lang="en-US" sz="1400" kern="0" spc="-30" dirty="0">
                <a:cs typeface="Trebuchet MS"/>
              </a:rPr>
              <a:t> </a:t>
            </a:r>
            <a:r>
              <a:rPr lang="en-US" sz="1400" kern="0" spc="-45" dirty="0">
                <a:cs typeface="Trebuchet MS"/>
              </a:rPr>
              <a:t>to</a:t>
            </a:r>
            <a:r>
              <a:rPr lang="en-US" sz="1400" kern="0" spc="-10" dirty="0">
                <a:cs typeface="Trebuchet MS"/>
              </a:rPr>
              <a:t> </a:t>
            </a:r>
            <a:r>
              <a:rPr lang="en-US" sz="1400" kern="0" spc="-120" dirty="0">
                <a:cs typeface="Trebuchet MS"/>
              </a:rPr>
              <a:t>give</a:t>
            </a:r>
            <a:r>
              <a:rPr lang="en-US" sz="1400" kern="0" spc="-15" dirty="0">
                <a:cs typeface="Trebuchet MS"/>
              </a:rPr>
              <a:t> </a:t>
            </a:r>
            <a:r>
              <a:rPr lang="en-US" sz="1400" kern="0" spc="-60" dirty="0">
                <a:cs typeface="Trebuchet MS"/>
              </a:rPr>
              <a:t>rise</a:t>
            </a:r>
            <a:r>
              <a:rPr lang="en-US" sz="1400" kern="0" spc="-35" dirty="0">
                <a:cs typeface="Trebuchet MS"/>
              </a:rPr>
              <a:t> </a:t>
            </a:r>
            <a:r>
              <a:rPr lang="en-US" sz="1400" kern="0" spc="-45" dirty="0">
                <a:cs typeface="Trebuchet MS"/>
              </a:rPr>
              <a:t>to</a:t>
            </a:r>
            <a:r>
              <a:rPr lang="en-US" sz="1400" kern="0" spc="-20" dirty="0">
                <a:cs typeface="Trebuchet MS"/>
              </a:rPr>
              <a:t> </a:t>
            </a:r>
            <a:r>
              <a:rPr lang="en-US" sz="1400" kern="0" spc="-160" dirty="0">
                <a:cs typeface="Trebuchet MS"/>
              </a:rPr>
              <a:t>a</a:t>
            </a:r>
            <a:r>
              <a:rPr lang="en-US" sz="1400" kern="0" spc="-20" dirty="0">
                <a:cs typeface="Trebuchet MS"/>
              </a:rPr>
              <a:t> </a:t>
            </a:r>
            <a:r>
              <a:rPr lang="en-US" sz="1400" kern="0" spc="-80" dirty="0">
                <a:cs typeface="Trebuchet MS"/>
              </a:rPr>
              <a:t>right</a:t>
            </a:r>
            <a:r>
              <a:rPr lang="en-US" sz="1400" kern="0" spc="-10" dirty="0">
                <a:cs typeface="Trebuchet MS"/>
              </a:rPr>
              <a:t> </a:t>
            </a:r>
            <a:r>
              <a:rPr lang="en-US" sz="1400" kern="0" spc="-30" dirty="0">
                <a:cs typeface="Trebuchet MS"/>
              </a:rPr>
              <a:t>on</a:t>
            </a:r>
            <a:r>
              <a:rPr lang="en-US" sz="1400" kern="0" spc="-20" dirty="0">
                <a:cs typeface="Trebuchet MS"/>
              </a:rPr>
              <a:t> </a:t>
            </a:r>
            <a:r>
              <a:rPr lang="en-US" sz="1400" kern="0" spc="-100" dirty="0">
                <a:cs typeface="Trebuchet MS"/>
              </a:rPr>
              <a:t>the</a:t>
            </a:r>
            <a:r>
              <a:rPr lang="en-US" sz="1400" kern="0" spc="-30" dirty="0">
                <a:cs typeface="Trebuchet MS"/>
              </a:rPr>
              <a:t> </a:t>
            </a:r>
            <a:r>
              <a:rPr lang="en-US" sz="1400" kern="0" spc="-80" dirty="0">
                <a:cs typeface="Trebuchet MS"/>
              </a:rPr>
              <a:t>part</a:t>
            </a:r>
            <a:r>
              <a:rPr lang="en-US" sz="1400" kern="0" spc="-25" dirty="0">
                <a:cs typeface="Trebuchet MS"/>
              </a:rPr>
              <a:t> </a:t>
            </a:r>
            <a:r>
              <a:rPr lang="en-US" sz="1400" kern="0" spc="-90" dirty="0">
                <a:cs typeface="Trebuchet MS"/>
              </a:rPr>
              <a:t>of</a:t>
            </a:r>
            <a:r>
              <a:rPr lang="en-US" sz="1400" kern="0" spc="-15" dirty="0">
                <a:cs typeface="Trebuchet MS"/>
              </a:rPr>
              <a:t> </a:t>
            </a:r>
            <a:r>
              <a:rPr lang="en-US" sz="1400" kern="0" spc="-100" dirty="0">
                <a:cs typeface="Trebuchet MS"/>
              </a:rPr>
              <a:t>individuals</a:t>
            </a:r>
            <a:r>
              <a:rPr lang="en-US" sz="1400" kern="0" spc="-25" dirty="0">
                <a:cs typeface="Trebuchet MS"/>
              </a:rPr>
              <a:t> </a:t>
            </a:r>
            <a:r>
              <a:rPr lang="en-US" sz="1400" kern="0" spc="-45" dirty="0">
                <a:cs typeface="Trebuchet MS"/>
              </a:rPr>
              <a:t>to</a:t>
            </a:r>
            <a:endParaRPr lang="en-US" sz="1400" kern="0" dirty="0">
              <a:cs typeface="Trebuchet MS"/>
            </a:endParaRPr>
          </a:p>
          <a:p>
            <a:pPr marL="241300">
              <a:lnSpc>
                <a:spcPts val="1825"/>
              </a:lnSpc>
            </a:pPr>
            <a:r>
              <a:rPr lang="en-US" sz="1400" kern="0" spc="-90" dirty="0">
                <a:cs typeface="Trebuchet MS"/>
              </a:rPr>
              <a:t>obtain</a:t>
            </a:r>
            <a:r>
              <a:rPr lang="en-US" sz="1400" kern="0" spc="-15" dirty="0">
                <a:cs typeface="Trebuchet MS"/>
              </a:rPr>
              <a:t> </a:t>
            </a:r>
            <a:r>
              <a:rPr lang="en-US" sz="1400" kern="0" spc="-95" dirty="0">
                <a:cs typeface="Trebuchet MS"/>
              </a:rPr>
              <a:t>reparation,</a:t>
            </a:r>
            <a:r>
              <a:rPr lang="en-US" sz="1400" kern="0" spc="-175" dirty="0">
                <a:cs typeface="Trebuchet MS"/>
              </a:rPr>
              <a:t> </a:t>
            </a:r>
            <a:r>
              <a:rPr lang="en-US" sz="1400" kern="0" spc="-160" dirty="0">
                <a:cs typeface="Trebuchet MS"/>
              </a:rPr>
              <a:t>a</a:t>
            </a:r>
            <a:r>
              <a:rPr lang="en-US" sz="1400" kern="0" spc="-25" dirty="0">
                <a:cs typeface="Trebuchet MS"/>
              </a:rPr>
              <a:t> </a:t>
            </a:r>
            <a:r>
              <a:rPr lang="en-US" sz="1400" kern="0" spc="-80" dirty="0">
                <a:cs typeface="Trebuchet MS"/>
              </a:rPr>
              <a:t>right</a:t>
            </a:r>
            <a:r>
              <a:rPr lang="en-US" sz="1400" kern="0" spc="-20" dirty="0">
                <a:cs typeface="Trebuchet MS"/>
              </a:rPr>
              <a:t> </a:t>
            </a:r>
            <a:r>
              <a:rPr lang="en-US" sz="1400" kern="0" spc="-90" dirty="0">
                <a:cs typeface="Trebuchet MS"/>
              </a:rPr>
              <a:t>founded</a:t>
            </a:r>
            <a:r>
              <a:rPr lang="en-US" sz="1400" kern="0" spc="-45" dirty="0">
                <a:cs typeface="Trebuchet MS"/>
              </a:rPr>
              <a:t> </a:t>
            </a:r>
            <a:r>
              <a:rPr lang="en-US" sz="1400" kern="0" spc="-95" dirty="0">
                <a:cs typeface="Trebuchet MS"/>
              </a:rPr>
              <a:t>directly</a:t>
            </a:r>
            <a:r>
              <a:rPr lang="en-US" sz="1400" kern="0" spc="-20" dirty="0">
                <a:cs typeface="Trebuchet MS"/>
              </a:rPr>
              <a:t> </a:t>
            </a:r>
            <a:r>
              <a:rPr lang="en-US" sz="1400" kern="0" spc="-35" dirty="0">
                <a:cs typeface="Trebuchet MS"/>
              </a:rPr>
              <a:t>on</a:t>
            </a:r>
            <a:r>
              <a:rPr lang="en-US" sz="1400" kern="0" spc="-25" dirty="0">
                <a:cs typeface="Trebuchet MS"/>
              </a:rPr>
              <a:t> </a:t>
            </a:r>
            <a:r>
              <a:rPr lang="en-US" sz="1400" kern="0" spc="-55" dirty="0">
                <a:cs typeface="Trebuchet MS"/>
              </a:rPr>
              <a:t>Community</a:t>
            </a:r>
            <a:r>
              <a:rPr lang="en-US" sz="1400" kern="0" spc="-5" dirty="0">
                <a:cs typeface="Trebuchet MS"/>
              </a:rPr>
              <a:t> </a:t>
            </a:r>
            <a:r>
              <a:rPr lang="en-US" sz="1400" kern="0" spc="-185" dirty="0">
                <a:cs typeface="Trebuchet MS"/>
              </a:rPr>
              <a:t>law.</a:t>
            </a:r>
            <a:endParaRPr lang="en-US" sz="1400" kern="0" dirty="0">
              <a:cs typeface="Trebuchet MS"/>
            </a:endParaRPr>
          </a:p>
          <a:p>
            <a:pPr marL="241300" marR="14604" indent="-229235">
              <a:lnSpc>
                <a:spcPct val="90000"/>
              </a:lnSpc>
              <a:spcBef>
                <a:spcPts val="1010"/>
              </a:spcBef>
              <a:buFont typeface="Trebuchet MS"/>
              <a:buAutoNum type="arabicPlain" startAt="42"/>
              <a:tabLst>
                <a:tab pos="273050" algn="l"/>
              </a:tabLst>
            </a:pPr>
            <a:r>
              <a:rPr lang="en-US" sz="1400" kern="0" dirty="0"/>
              <a:t>	</a:t>
            </a:r>
            <a:r>
              <a:rPr lang="en-US" sz="1400" kern="0" spc="-110" dirty="0">
                <a:cs typeface="Trebuchet MS"/>
              </a:rPr>
              <a:t>Subject</a:t>
            </a:r>
            <a:r>
              <a:rPr lang="en-US" sz="1400" kern="0" spc="-35" dirty="0">
                <a:cs typeface="Trebuchet MS"/>
              </a:rPr>
              <a:t> </a:t>
            </a:r>
            <a:r>
              <a:rPr lang="en-US" sz="1400" kern="0" spc="-45" dirty="0">
                <a:cs typeface="Trebuchet MS"/>
              </a:rPr>
              <a:t>to</a:t>
            </a:r>
            <a:r>
              <a:rPr lang="en-US" sz="1400" kern="0" spc="-20" dirty="0">
                <a:cs typeface="Trebuchet MS"/>
              </a:rPr>
              <a:t> </a:t>
            </a:r>
            <a:r>
              <a:rPr lang="en-US" sz="1400" kern="0" spc="-114" dirty="0">
                <a:cs typeface="Trebuchet MS"/>
              </a:rPr>
              <a:t>that</a:t>
            </a:r>
            <a:r>
              <a:rPr lang="en-US" sz="1400" kern="0" spc="-15" dirty="0">
                <a:cs typeface="Trebuchet MS"/>
              </a:rPr>
              <a:t> </a:t>
            </a:r>
            <a:r>
              <a:rPr lang="en-US" sz="1400" kern="0" spc="-85" dirty="0">
                <a:cs typeface="Trebuchet MS"/>
              </a:rPr>
              <a:t>reservation,</a:t>
            </a:r>
            <a:r>
              <a:rPr lang="en-US" sz="1400" kern="0" spc="-175" dirty="0">
                <a:cs typeface="Trebuchet MS"/>
              </a:rPr>
              <a:t> </a:t>
            </a:r>
            <a:r>
              <a:rPr lang="en-US" sz="1400" kern="0" spc="-110" dirty="0">
                <a:cs typeface="Trebuchet MS"/>
              </a:rPr>
              <a:t>it</a:t>
            </a:r>
            <a:r>
              <a:rPr lang="en-US" sz="1400" kern="0" spc="-20" dirty="0">
                <a:cs typeface="Trebuchet MS"/>
              </a:rPr>
              <a:t> </a:t>
            </a:r>
            <a:r>
              <a:rPr lang="en-US" sz="1400" kern="0" spc="-75" dirty="0">
                <a:cs typeface="Trebuchet MS"/>
              </a:rPr>
              <a:t>is</a:t>
            </a:r>
            <a:r>
              <a:rPr lang="en-US" sz="1400" kern="0" spc="-30" dirty="0">
                <a:cs typeface="Trebuchet MS"/>
              </a:rPr>
              <a:t> on</a:t>
            </a:r>
            <a:r>
              <a:rPr lang="en-US" sz="1400" kern="0" spc="-25" dirty="0">
                <a:cs typeface="Trebuchet MS"/>
              </a:rPr>
              <a:t> </a:t>
            </a:r>
            <a:r>
              <a:rPr lang="en-US" sz="1400" kern="0" spc="-100" dirty="0">
                <a:cs typeface="Trebuchet MS"/>
              </a:rPr>
              <a:t>the</a:t>
            </a:r>
            <a:r>
              <a:rPr lang="en-US" sz="1400" kern="0" spc="-30" dirty="0">
                <a:cs typeface="Trebuchet MS"/>
              </a:rPr>
              <a:t> </a:t>
            </a:r>
            <a:r>
              <a:rPr lang="en-US" sz="1400" kern="0" spc="-90" dirty="0">
                <a:cs typeface="Trebuchet MS"/>
              </a:rPr>
              <a:t>basis</a:t>
            </a:r>
            <a:r>
              <a:rPr lang="en-US" sz="1400" kern="0" spc="-30" dirty="0">
                <a:cs typeface="Trebuchet MS"/>
              </a:rPr>
              <a:t> </a:t>
            </a:r>
            <a:r>
              <a:rPr lang="en-US" sz="1400" kern="0" spc="-90" dirty="0">
                <a:cs typeface="Trebuchet MS"/>
              </a:rPr>
              <a:t>of</a:t>
            </a:r>
            <a:r>
              <a:rPr lang="en-US" sz="1400" kern="0" spc="-15" dirty="0">
                <a:cs typeface="Trebuchet MS"/>
              </a:rPr>
              <a:t> </a:t>
            </a:r>
            <a:r>
              <a:rPr lang="en-US" sz="1400" kern="0" spc="-100" dirty="0">
                <a:cs typeface="Trebuchet MS"/>
              </a:rPr>
              <a:t>the</a:t>
            </a:r>
            <a:r>
              <a:rPr lang="en-US" sz="1400" kern="0" spc="-35" dirty="0">
                <a:cs typeface="Trebuchet MS"/>
              </a:rPr>
              <a:t> </a:t>
            </a:r>
            <a:r>
              <a:rPr lang="en-US" sz="1400" kern="0" spc="-70" dirty="0">
                <a:cs typeface="Trebuchet MS"/>
              </a:rPr>
              <a:t>rules</a:t>
            </a:r>
            <a:r>
              <a:rPr lang="en-US" sz="1400" kern="0" spc="-35" dirty="0">
                <a:cs typeface="Trebuchet MS"/>
              </a:rPr>
              <a:t> </a:t>
            </a:r>
            <a:r>
              <a:rPr lang="en-US" sz="1400" kern="0" spc="-90" dirty="0">
                <a:cs typeface="Trebuchet MS"/>
              </a:rPr>
              <a:t>of</a:t>
            </a:r>
            <a:r>
              <a:rPr lang="en-US" sz="1400" kern="0" spc="-15" dirty="0">
                <a:cs typeface="Trebuchet MS"/>
              </a:rPr>
              <a:t> </a:t>
            </a:r>
            <a:r>
              <a:rPr lang="en-US" sz="1400" kern="0" spc="-100" dirty="0">
                <a:cs typeface="Trebuchet MS"/>
              </a:rPr>
              <a:t>national</a:t>
            </a:r>
            <a:r>
              <a:rPr lang="en-US" sz="1400" kern="0" spc="-5" dirty="0">
                <a:cs typeface="Trebuchet MS"/>
              </a:rPr>
              <a:t> </a:t>
            </a:r>
            <a:r>
              <a:rPr lang="en-US" sz="1400" kern="0" spc="-130" dirty="0">
                <a:cs typeface="Trebuchet MS"/>
              </a:rPr>
              <a:t>law</a:t>
            </a:r>
            <a:r>
              <a:rPr lang="en-US" sz="1400" kern="0" spc="-20" dirty="0">
                <a:cs typeface="Trebuchet MS"/>
              </a:rPr>
              <a:t> </a:t>
            </a:r>
            <a:r>
              <a:rPr lang="en-US" sz="1400" kern="0" spc="-30" dirty="0">
                <a:cs typeface="Trebuchet MS"/>
              </a:rPr>
              <a:t>on </a:t>
            </a:r>
            <a:r>
              <a:rPr lang="en-US" sz="1400" kern="0" spc="-25" dirty="0">
                <a:cs typeface="Trebuchet MS"/>
              </a:rPr>
              <a:t> </a:t>
            </a:r>
            <a:r>
              <a:rPr lang="en-US" sz="1400" kern="0" spc="-120" dirty="0">
                <a:cs typeface="Trebuchet MS"/>
              </a:rPr>
              <a:t>liability</a:t>
            </a:r>
            <a:r>
              <a:rPr lang="en-US" sz="1400" kern="0" spc="-114" dirty="0">
                <a:cs typeface="Trebuchet MS"/>
              </a:rPr>
              <a:t> that</a:t>
            </a:r>
            <a:r>
              <a:rPr lang="en-US" sz="1400" kern="0" spc="-110" dirty="0">
                <a:cs typeface="Trebuchet MS"/>
              </a:rPr>
              <a:t> </a:t>
            </a:r>
            <a:r>
              <a:rPr lang="en-US" sz="1400" kern="0" spc="-100" dirty="0">
                <a:cs typeface="Trebuchet MS"/>
              </a:rPr>
              <a:t>the</a:t>
            </a:r>
            <a:r>
              <a:rPr lang="en-US" sz="1400" kern="0" spc="-95" dirty="0">
                <a:cs typeface="Trebuchet MS"/>
              </a:rPr>
              <a:t> </a:t>
            </a:r>
            <a:r>
              <a:rPr lang="en-US" sz="1400" kern="0" spc="-105" dirty="0">
                <a:cs typeface="Trebuchet MS"/>
              </a:rPr>
              <a:t>State</a:t>
            </a:r>
            <a:r>
              <a:rPr lang="en-US" sz="1400" kern="0" spc="-100" dirty="0">
                <a:cs typeface="Trebuchet MS"/>
              </a:rPr>
              <a:t> </a:t>
            </a:r>
            <a:r>
              <a:rPr lang="en-US" sz="1400" kern="0" spc="-85" dirty="0">
                <a:cs typeface="Trebuchet MS"/>
              </a:rPr>
              <a:t>must </a:t>
            </a:r>
            <a:r>
              <a:rPr lang="en-US" sz="1400" kern="0" spc="-114" dirty="0">
                <a:cs typeface="Trebuchet MS"/>
              </a:rPr>
              <a:t>make</a:t>
            </a:r>
            <a:r>
              <a:rPr lang="en-US" sz="1400" kern="0" spc="250" dirty="0">
                <a:cs typeface="Trebuchet MS"/>
              </a:rPr>
              <a:t> </a:t>
            </a:r>
            <a:r>
              <a:rPr lang="en-US" sz="1400" kern="0" spc="-80" dirty="0">
                <a:cs typeface="Trebuchet MS"/>
              </a:rPr>
              <a:t>reparation</a:t>
            </a:r>
            <a:r>
              <a:rPr lang="en-US" sz="1400" kern="0" spc="320" dirty="0">
                <a:cs typeface="Trebuchet MS"/>
              </a:rPr>
              <a:t> </a:t>
            </a:r>
            <a:r>
              <a:rPr lang="en-US" sz="1400" kern="0" spc="-65" dirty="0">
                <a:cs typeface="Trebuchet MS"/>
              </a:rPr>
              <a:t>for </a:t>
            </a:r>
            <a:r>
              <a:rPr lang="en-US" sz="1400" kern="0" spc="-100" dirty="0">
                <a:cs typeface="Trebuchet MS"/>
              </a:rPr>
              <a:t>the</a:t>
            </a:r>
            <a:r>
              <a:rPr lang="en-US" sz="1400" kern="0" spc="285" dirty="0">
                <a:cs typeface="Trebuchet MS"/>
              </a:rPr>
              <a:t> </a:t>
            </a:r>
            <a:r>
              <a:rPr lang="en-US" sz="1400" kern="0" spc="-75" dirty="0">
                <a:cs typeface="Trebuchet MS"/>
              </a:rPr>
              <a:t>consequences </a:t>
            </a:r>
            <a:r>
              <a:rPr lang="en-US" sz="1400" kern="0" spc="-90" dirty="0">
                <a:cs typeface="Trebuchet MS"/>
              </a:rPr>
              <a:t>of </a:t>
            </a:r>
            <a:r>
              <a:rPr lang="en-US" sz="1400" kern="0" spc="-100" dirty="0">
                <a:cs typeface="Trebuchet MS"/>
              </a:rPr>
              <a:t>the</a:t>
            </a:r>
            <a:r>
              <a:rPr lang="en-US" sz="1400" kern="0" spc="280" dirty="0">
                <a:cs typeface="Trebuchet MS"/>
              </a:rPr>
              <a:t> </a:t>
            </a:r>
            <a:r>
              <a:rPr lang="en-US" sz="1400" kern="0" spc="-50" dirty="0">
                <a:cs typeface="Trebuchet MS"/>
              </a:rPr>
              <a:t>loss </a:t>
            </a:r>
            <a:r>
              <a:rPr lang="en-US" sz="1400" kern="0" spc="-45" dirty="0">
                <a:cs typeface="Trebuchet MS"/>
              </a:rPr>
              <a:t> </a:t>
            </a:r>
            <a:r>
              <a:rPr lang="en-US" sz="1400" kern="0" spc="-105" dirty="0">
                <a:cs typeface="Trebuchet MS"/>
              </a:rPr>
              <a:t>and</a:t>
            </a:r>
            <a:r>
              <a:rPr lang="en-US" sz="1400" kern="0" spc="-40" dirty="0">
                <a:cs typeface="Trebuchet MS"/>
              </a:rPr>
              <a:t> </a:t>
            </a:r>
            <a:r>
              <a:rPr lang="en-US" sz="1400" kern="0" spc="-120" dirty="0">
                <a:cs typeface="Trebuchet MS"/>
              </a:rPr>
              <a:t>damage</a:t>
            </a:r>
            <a:r>
              <a:rPr lang="en-US" sz="1400" kern="0" spc="-25" dirty="0">
                <a:cs typeface="Trebuchet MS"/>
              </a:rPr>
              <a:t> </a:t>
            </a:r>
            <a:r>
              <a:rPr lang="en-US" sz="1400" kern="0" spc="-114" dirty="0">
                <a:cs typeface="Trebuchet MS"/>
              </a:rPr>
              <a:t>caused.</a:t>
            </a:r>
            <a:r>
              <a:rPr lang="en-US" sz="1400" kern="0" spc="-195" dirty="0">
                <a:cs typeface="Trebuchet MS"/>
              </a:rPr>
              <a:t> </a:t>
            </a:r>
            <a:r>
              <a:rPr lang="en-US" sz="1400" kern="0" spc="-65" dirty="0">
                <a:cs typeface="Trebuchet MS"/>
              </a:rPr>
              <a:t>In</a:t>
            </a:r>
            <a:r>
              <a:rPr lang="en-US" sz="1400" kern="0" spc="-35" dirty="0">
                <a:cs typeface="Trebuchet MS"/>
              </a:rPr>
              <a:t> </a:t>
            </a:r>
            <a:r>
              <a:rPr lang="en-US" sz="1400" kern="0" spc="-100" dirty="0">
                <a:cs typeface="Trebuchet MS"/>
              </a:rPr>
              <a:t>the</a:t>
            </a:r>
            <a:r>
              <a:rPr lang="en-US" sz="1400" kern="0" spc="-25" dirty="0">
                <a:cs typeface="Trebuchet MS"/>
              </a:rPr>
              <a:t> </a:t>
            </a:r>
            <a:r>
              <a:rPr lang="en-US" sz="1400" kern="0" spc="-95" dirty="0">
                <a:cs typeface="Trebuchet MS"/>
              </a:rPr>
              <a:t>absence</a:t>
            </a:r>
            <a:r>
              <a:rPr lang="en-US" sz="1400" kern="0" spc="-50" dirty="0">
                <a:cs typeface="Trebuchet MS"/>
              </a:rPr>
              <a:t> </a:t>
            </a:r>
            <a:r>
              <a:rPr lang="en-US" sz="1400" kern="0" spc="-90" dirty="0">
                <a:cs typeface="Trebuchet MS"/>
              </a:rPr>
              <a:t>of</a:t>
            </a:r>
            <a:r>
              <a:rPr lang="en-US" sz="1400" kern="0" spc="-15" dirty="0">
                <a:cs typeface="Trebuchet MS"/>
              </a:rPr>
              <a:t> </a:t>
            </a:r>
            <a:r>
              <a:rPr lang="en-US" sz="1400" kern="0" spc="-55" dirty="0">
                <a:cs typeface="Trebuchet MS"/>
              </a:rPr>
              <a:t>Community</a:t>
            </a:r>
            <a:r>
              <a:rPr lang="en-US" sz="1400" kern="0" spc="-10" dirty="0">
                <a:cs typeface="Trebuchet MS"/>
              </a:rPr>
              <a:t> </a:t>
            </a:r>
            <a:r>
              <a:rPr lang="en-US" sz="1400" kern="0" spc="-114" dirty="0">
                <a:cs typeface="Trebuchet MS"/>
              </a:rPr>
              <a:t>legislation,</a:t>
            </a:r>
            <a:r>
              <a:rPr lang="en-US" sz="1400" kern="0" spc="-125" dirty="0">
                <a:cs typeface="Trebuchet MS"/>
              </a:rPr>
              <a:t> </a:t>
            </a:r>
            <a:r>
              <a:rPr lang="en-US" sz="1400" b="1" kern="0" spc="-20" dirty="0">
                <a:cs typeface="Trebuchet MS"/>
              </a:rPr>
              <a:t>it</a:t>
            </a:r>
            <a:r>
              <a:rPr lang="en-US" sz="1400" b="1" kern="0" spc="-30" dirty="0">
                <a:cs typeface="Trebuchet MS"/>
              </a:rPr>
              <a:t> is </a:t>
            </a:r>
            <a:r>
              <a:rPr lang="en-US" sz="1400" b="1" kern="0" spc="-20" dirty="0">
                <a:cs typeface="Trebuchet MS"/>
              </a:rPr>
              <a:t>for</a:t>
            </a:r>
            <a:r>
              <a:rPr lang="en-US" sz="1400" b="1" kern="0" spc="-35" dirty="0">
                <a:cs typeface="Trebuchet MS"/>
              </a:rPr>
              <a:t> </a:t>
            </a:r>
            <a:r>
              <a:rPr lang="en-US" sz="1400" b="1" kern="0" spc="-15" dirty="0">
                <a:cs typeface="Trebuchet MS"/>
              </a:rPr>
              <a:t>the </a:t>
            </a:r>
            <a:r>
              <a:rPr lang="en-US" sz="1400" b="1" kern="0" spc="-10" dirty="0">
                <a:cs typeface="Trebuchet MS"/>
              </a:rPr>
              <a:t> </a:t>
            </a:r>
            <a:r>
              <a:rPr lang="en-US" sz="1400" b="1" kern="0" spc="-15" dirty="0">
                <a:cs typeface="Trebuchet MS"/>
              </a:rPr>
              <a:t>internal</a:t>
            </a:r>
            <a:r>
              <a:rPr lang="en-US" sz="1400" b="1" kern="0" spc="35" dirty="0">
                <a:cs typeface="Trebuchet MS"/>
              </a:rPr>
              <a:t> </a:t>
            </a:r>
            <a:r>
              <a:rPr lang="en-US" sz="1400" b="1" kern="0" spc="-15" dirty="0">
                <a:cs typeface="Trebuchet MS"/>
              </a:rPr>
              <a:t>legal</a:t>
            </a:r>
            <a:r>
              <a:rPr lang="en-US" sz="1400" b="1" kern="0" spc="35" dirty="0">
                <a:cs typeface="Trebuchet MS"/>
              </a:rPr>
              <a:t> </a:t>
            </a:r>
            <a:r>
              <a:rPr lang="en-US" sz="1400" b="1" kern="0" spc="5" dirty="0">
                <a:cs typeface="Trebuchet MS"/>
              </a:rPr>
              <a:t>order</a:t>
            </a:r>
            <a:r>
              <a:rPr lang="en-US" sz="1400" b="1" kern="0" spc="25" dirty="0">
                <a:cs typeface="Trebuchet MS"/>
              </a:rPr>
              <a:t> </a:t>
            </a:r>
            <a:r>
              <a:rPr lang="en-US" sz="1400" b="1" kern="0" spc="-40" dirty="0">
                <a:cs typeface="Trebuchet MS"/>
              </a:rPr>
              <a:t>of</a:t>
            </a:r>
            <a:r>
              <a:rPr lang="en-US" sz="1400" b="1" kern="0" spc="15" dirty="0">
                <a:cs typeface="Trebuchet MS"/>
              </a:rPr>
              <a:t> </a:t>
            </a:r>
            <a:r>
              <a:rPr lang="en-US" sz="1400" b="1" kern="0" spc="-20" dirty="0">
                <a:cs typeface="Trebuchet MS"/>
              </a:rPr>
              <a:t>each</a:t>
            </a:r>
            <a:r>
              <a:rPr lang="en-US" sz="1400" b="1" kern="0" spc="25" dirty="0">
                <a:cs typeface="Trebuchet MS"/>
              </a:rPr>
              <a:t> </a:t>
            </a:r>
            <a:r>
              <a:rPr lang="en-US" sz="1400" b="1" kern="0" spc="50" dirty="0">
                <a:cs typeface="Trebuchet MS"/>
              </a:rPr>
              <a:t>Member</a:t>
            </a:r>
            <a:r>
              <a:rPr lang="en-US" sz="1400" b="1" kern="0" spc="45" dirty="0">
                <a:cs typeface="Trebuchet MS"/>
              </a:rPr>
              <a:t> </a:t>
            </a:r>
            <a:r>
              <a:rPr lang="en-US" sz="1400" b="1" kern="0" spc="25" dirty="0">
                <a:cs typeface="Trebuchet MS"/>
              </a:rPr>
              <a:t>State to</a:t>
            </a:r>
            <a:r>
              <a:rPr lang="en-US" sz="1400" b="1" kern="0" spc="10" dirty="0">
                <a:cs typeface="Trebuchet MS"/>
              </a:rPr>
              <a:t> </a:t>
            </a:r>
            <a:r>
              <a:rPr lang="en-US" sz="1400" b="1" kern="0" spc="-10" dirty="0">
                <a:cs typeface="Trebuchet MS"/>
              </a:rPr>
              <a:t>designate</a:t>
            </a:r>
            <a:r>
              <a:rPr lang="en-US" sz="1400" b="1" kern="0" spc="55" dirty="0">
                <a:cs typeface="Trebuchet MS"/>
              </a:rPr>
              <a:t> </a:t>
            </a:r>
            <a:r>
              <a:rPr lang="en-US" sz="1400" b="1" kern="0" spc="-15" dirty="0">
                <a:cs typeface="Trebuchet MS"/>
              </a:rPr>
              <a:t>the </a:t>
            </a:r>
            <a:r>
              <a:rPr lang="en-US" sz="1400" b="1" kern="0" spc="-10" dirty="0">
                <a:cs typeface="Trebuchet MS"/>
              </a:rPr>
              <a:t> </a:t>
            </a:r>
            <a:r>
              <a:rPr lang="en-US" sz="1400" b="1" kern="0" spc="10" dirty="0">
                <a:cs typeface="Trebuchet MS"/>
              </a:rPr>
              <a:t>competent courts </a:t>
            </a:r>
            <a:r>
              <a:rPr lang="en-US" sz="1400" b="1" kern="0" spc="-5" dirty="0">
                <a:cs typeface="Trebuchet MS"/>
              </a:rPr>
              <a:t>and </a:t>
            </a:r>
            <a:r>
              <a:rPr lang="en-US" sz="1400" b="1" kern="0" spc="-50" dirty="0">
                <a:cs typeface="Trebuchet MS"/>
              </a:rPr>
              <a:t>lay </a:t>
            </a:r>
            <a:r>
              <a:rPr lang="en-US" sz="1400" b="1" kern="0" spc="-10" dirty="0">
                <a:cs typeface="Trebuchet MS"/>
              </a:rPr>
              <a:t>down </a:t>
            </a:r>
            <a:r>
              <a:rPr lang="en-US" sz="1400" b="1" kern="0" spc="-15" dirty="0">
                <a:cs typeface="Trebuchet MS"/>
              </a:rPr>
              <a:t>the </a:t>
            </a:r>
            <a:r>
              <a:rPr lang="en-US" sz="1400" b="1" kern="0" spc="-20" dirty="0">
                <a:cs typeface="Trebuchet MS"/>
              </a:rPr>
              <a:t>detailed </a:t>
            </a:r>
            <a:r>
              <a:rPr lang="en-US" sz="1400" b="1" kern="0" spc="-10" dirty="0">
                <a:cs typeface="Trebuchet MS"/>
              </a:rPr>
              <a:t>procedural </a:t>
            </a:r>
            <a:r>
              <a:rPr lang="en-US" sz="1400" b="1" kern="0" spc="-15" dirty="0">
                <a:cs typeface="Trebuchet MS"/>
              </a:rPr>
              <a:t>rules </a:t>
            </a:r>
            <a:r>
              <a:rPr lang="en-US" sz="1400" b="1" kern="0" spc="-20" dirty="0">
                <a:cs typeface="Trebuchet MS"/>
              </a:rPr>
              <a:t>for </a:t>
            </a:r>
            <a:r>
              <a:rPr lang="en-US" sz="1400" b="1" kern="0" spc="-15" dirty="0">
                <a:cs typeface="Trebuchet MS"/>
              </a:rPr>
              <a:t>legal </a:t>
            </a:r>
            <a:r>
              <a:rPr lang="en-US" sz="1400" b="1" kern="0" spc="-470" dirty="0">
                <a:cs typeface="Trebuchet MS"/>
              </a:rPr>
              <a:t> </a:t>
            </a:r>
            <a:r>
              <a:rPr lang="en-US" sz="1400" b="1" kern="0" spc="-10" dirty="0">
                <a:cs typeface="Trebuchet MS"/>
              </a:rPr>
              <a:t>proceedings</a:t>
            </a:r>
            <a:r>
              <a:rPr lang="en-US" sz="1400" b="1" kern="0" spc="-5" dirty="0">
                <a:cs typeface="Trebuchet MS"/>
              </a:rPr>
              <a:t> </a:t>
            </a:r>
            <a:r>
              <a:rPr lang="en-US" sz="1400" kern="0" spc="-95" dirty="0">
                <a:cs typeface="Trebuchet MS"/>
              </a:rPr>
              <a:t>intended</a:t>
            </a:r>
            <a:r>
              <a:rPr lang="en-US" sz="1400" kern="0" spc="-30" dirty="0">
                <a:cs typeface="Trebuchet MS"/>
              </a:rPr>
              <a:t> </a:t>
            </a:r>
            <a:r>
              <a:rPr lang="en-US" sz="1400" kern="0" spc="-125" dirty="0">
                <a:cs typeface="Trebuchet MS"/>
              </a:rPr>
              <a:t>fully</a:t>
            </a:r>
            <a:r>
              <a:rPr lang="en-US" sz="1400" kern="0" spc="-35" dirty="0">
                <a:cs typeface="Trebuchet MS"/>
              </a:rPr>
              <a:t> </a:t>
            </a:r>
            <a:r>
              <a:rPr lang="en-US" sz="1400" kern="0" spc="-50" dirty="0">
                <a:cs typeface="Trebuchet MS"/>
              </a:rPr>
              <a:t>to</a:t>
            </a:r>
            <a:r>
              <a:rPr lang="en-US" sz="1400" kern="0" dirty="0">
                <a:cs typeface="Trebuchet MS"/>
              </a:rPr>
              <a:t> </a:t>
            </a:r>
            <a:r>
              <a:rPr lang="en-US" sz="1400" kern="0" spc="-110" dirty="0">
                <a:cs typeface="Trebuchet MS"/>
              </a:rPr>
              <a:t>safeguard</a:t>
            </a:r>
            <a:r>
              <a:rPr lang="en-US" sz="1400" kern="0" spc="-30" dirty="0">
                <a:cs typeface="Trebuchet MS"/>
              </a:rPr>
              <a:t> </a:t>
            </a:r>
            <a:r>
              <a:rPr lang="en-US" sz="1400" kern="0" spc="-100" dirty="0">
                <a:cs typeface="Trebuchet MS"/>
              </a:rPr>
              <a:t>the</a:t>
            </a:r>
            <a:r>
              <a:rPr lang="en-US" sz="1400" kern="0" spc="-20" dirty="0">
                <a:cs typeface="Trebuchet MS"/>
              </a:rPr>
              <a:t> </a:t>
            </a:r>
            <a:r>
              <a:rPr lang="en-US" sz="1400" kern="0" spc="-75" dirty="0">
                <a:cs typeface="Trebuchet MS"/>
              </a:rPr>
              <a:t>rights</a:t>
            </a:r>
            <a:r>
              <a:rPr lang="en-US" sz="1400" kern="0" spc="-25" dirty="0">
                <a:cs typeface="Trebuchet MS"/>
              </a:rPr>
              <a:t> </a:t>
            </a:r>
            <a:r>
              <a:rPr lang="en-US" sz="1400" kern="0" spc="-85" dirty="0">
                <a:cs typeface="Trebuchet MS"/>
              </a:rPr>
              <a:t>which</a:t>
            </a:r>
            <a:r>
              <a:rPr lang="en-US" sz="1400" kern="0" spc="-35" dirty="0">
                <a:cs typeface="Trebuchet MS"/>
              </a:rPr>
              <a:t> </a:t>
            </a:r>
            <a:r>
              <a:rPr lang="en-US" sz="1400" kern="0" spc="-95" dirty="0">
                <a:cs typeface="Trebuchet MS"/>
              </a:rPr>
              <a:t>individuals</a:t>
            </a:r>
            <a:r>
              <a:rPr lang="en-US" sz="1400" kern="0" spc="-25" dirty="0">
                <a:cs typeface="Trebuchet MS"/>
              </a:rPr>
              <a:t> </a:t>
            </a:r>
            <a:r>
              <a:rPr lang="en-US" sz="1400" kern="0" spc="-90" dirty="0">
                <a:cs typeface="Trebuchet MS"/>
              </a:rPr>
              <a:t>derive</a:t>
            </a:r>
            <a:r>
              <a:rPr lang="en-US" sz="1400" kern="0" spc="-35" dirty="0">
                <a:cs typeface="Trebuchet MS"/>
              </a:rPr>
              <a:t> </a:t>
            </a:r>
            <a:r>
              <a:rPr lang="en-US" sz="1400" kern="0" spc="-75" dirty="0">
                <a:cs typeface="Trebuchet MS"/>
              </a:rPr>
              <a:t>from </a:t>
            </a:r>
            <a:r>
              <a:rPr lang="en-US" sz="1400" kern="0" spc="-465" dirty="0">
                <a:cs typeface="Trebuchet MS"/>
              </a:rPr>
              <a:t> </a:t>
            </a:r>
            <a:r>
              <a:rPr lang="en-US" sz="1400" kern="0" spc="-55" dirty="0">
                <a:cs typeface="Trebuchet MS"/>
              </a:rPr>
              <a:t>Community</a:t>
            </a:r>
            <a:r>
              <a:rPr lang="en-US" sz="1400" kern="0" spc="-15" dirty="0">
                <a:cs typeface="Trebuchet MS"/>
              </a:rPr>
              <a:t> </a:t>
            </a:r>
            <a:r>
              <a:rPr lang="en-US" sz="1400" kern="0" spc="-180" dirty="0">
                <a:cs typeface="Trebuchet MS"/>
              </a:rPr>
              <a:t>law.</a:t>
            </a:r>
            <a:endParaRPr lang="en-US" sz="1400" kern="0" dirty="0">
              <a:cs typeface="Trebuchet MS"/>
            </a:endParaRPr>
          </a:p>
        </p:txBody>
      </p:sp>
      <p:sp>
        <p:nvSpPr>
          <p:cNvPr id="12" name="Slide Number Placeholder 3">
            <a:extLst>
              <a:ext uri="{FF2B5EF4-FFF2-40B4-BE49-F238E27FC236}">
                <a16:creationId xmlns:a16="http://schemas.microsoft.com/office/drawing/2014/main" id="{FD72DA7A-9004-4D19-A453-71D99F147C33}"/>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10</a:t>
            </a:fld>
            <a:endParaRPr lang="en-US" sz="1000"/>
          </a:p>
        </p:txBody>
      </p:sp>
      <p:sp>
        <p:nvSpPr>
          <p:cNvPr id="13" name="Fußzeilenplatzhalter 17">
            <a:extLst>
              <a:ext uri="{FF2B5EF4-FFF2-40B4-BE49-F238E27FC236}">
                <a16:creationId xmlns:a16="http://schemas.microsoft.com/office/drawing/2014/main" id="{8965803F-251D-4A71-8AAC-A07C24D63739}"/>
              </a:ext>
            </a:extLst>
          </p:cNvPr>
          <p:cNvSpPr>
            <a:spLocks noGrp="1"/>
          </p:cNvSpPr>
          <p:nvPr>
            <p:ph type="ftr" sz="quarter" idx="5"/>
          </p:nvPr>
        </p:nvSpPr>
        <p:spPr>
          <a:xfrm>
            <a:off x="201881" y="6459785"/>
            <a:ext cx="8307108" cy="365125"/>
          </a:xfrm>
        </p:spPr>
        <p:txBody>
          <a:bodyPr/>
          <a:lstStyle/>
          <a:p>
            <a:r>
              <a:rPr lang="en-US">
                <a:solidFill>
                  <a:schemeClr val="bg1"/>
                </a:solidFill>
              </a:rPr>
              <a:t>FISMA/2022/LVP/0010 – Online training material for judges – 6.Remedies for the breach of Investors’ Rights under Eu law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061460" cy="6858000"/>
          </a:xfrm>
          <a:custGeom>
            <a:avLst/>
            <a:gdLst/>
            <a:ahLst/>
            <a:cxnLst/>
            <a:rect l="l" t="t" r="r" b="b"/>
            <a:pathLst>
              <a:path w="4061460" h="6858000">
                <a:moveTo>
                  <a:pt x="4061460" y="0"/>
                </a:moveTo>
                <a:lnTo>
                  <a:pt x="0" y="0"/>
                </a:lnTo>
                <a:lnTo>
                  <a:pt x="0" y="6858000"/>
                </a:lnTo>
                <a:lnTo>
                  <a:pt x="4061460" y="6858000"/>
                </a:lnTo>
                <a:lnTo>
                  <a:pt x="4061460" y="0"/>
                </a:lnTo>
                <a:close/>
              </a:path>
            </a:pathLst>
          </a:custGeom>
          <a:solidFill>
            <a:schemeClr val="accent1"/>
          </a:solidFill>
        </p:spPr>
        <p:txBody>
          <a:bodyPr wrap="square" lIns="0" tIns="0" rIns="0" bIns="0" rtlCol="0"/>
          <a:lstStyle/>
          <a:p>
            <a:endParaRPr/>
          </a:p>
        </p:txBody>
      </p:sp>
      <p:sp>
        <p:nvSpPr>
          <p:cNvPr id="3" name="object 3"/>
          <p:cNvSpPr txBox="1"/>
          <p:nvPr/>
        </p:nvSpPr>
        <p:spPr>
          <a:xfrm>
            <a:off x="399694" y="1208024"/>
            <a:ext cx="3088005" cy="1543371"/>
          </a:xfrm>
          <a:prstGeom prst="rect">
            <a:avLst/>
          </a:prstGeom>
        </p:spPr>
        <p:txBody>
          <a:bodyPr vert="horz" wrap="square" lIns="0" tIns="67945" rIns="0" bIns="0" rtlCol="0" anchor="t">
            <a:spAutoFit/>
          </a:bodyPr>
          <a:lstStyle/>
          <a:p>
            <a:pPr marL="12700" marR="5080">
              <a:lnSpc>
                <a:spcPts val="3460"/>
              </a:lnSpc>
              <a:spcBef>
                <a:spcPts val="535"/>
              </a:spcBef>
            </a:pPr>
            <a:r>
              <a:rPr sz="3200" spc="345" dirty="0">
                <a:solidFill>
                  <a:srgbClr val="FFFFFF"/>
                </a:solidFill>
                <a:latin typeface="Trebuchet MS"/>
                <a:cs typeface="Trebuchet MS"/>
              </a:rPr>
              <a:t>C</a:t>
            </a:r>
            <a:r>
              <a:rPr sz="3200" spc="-145" dirty="0">
                <a:solidFill>
                  <a:srgbClr val="FFFFFF"/>
                </a:solidFill>
                <a:latin typeface="Trebuchet MS"/>
                <a:cs typeface="Trebuchet MS"/>
              </a:rPr>
              <a:t>-</a:t>
            </a:r>
            <a:r>
              <a:rPr sz="3200" spc="-80" dirty="0">
                <a:solidFill>
                  <a:srgbClr val="FFFFFF"/>
                </a:solidFill>
                <a:latin typeface="Trebuchet MS"/>
                <a:cs typeface="Trebuchet MS"/>
              </a:rPr>
              <a:t>4</a:t>
            </a:r>
            <a:r>
              <a:rPr sz="3200" spc="-75" dirty="0">
                <a:solidFill>
                  <a:srgbClr val="FFFFFF"/>
                </a:solidFill>
                <a:latin typeface="Trebuchet MS"/>
                <a:cs typeface="Trebuchet MS"/>
              </a:rPr>
              <a:t>6</a:t>
            </a:r>
            <a:r>
              <a:rPr sz="3200" spc="-315" dirty="0">
                <a:solidFill>
                  <a:srgbClr val="FFFFFF"/>
                </a:solidFill>
                <a:latin typeface="Trebuchet MS"/>
                <a:cs typeface="Trebuchet MS"/>
              </a:rPr>
              <a:t>/9</a:t>
            </a:r>
            <a:r>
              <a:rPr sz="3200" spc="-305" dirty="0">
                <a:solidFill>
                  <a:srgbClr val="FFFFFF"/>
                </a:solidFill>
                <a:latin typeface="Trebuchet MS"/>
                <a:cs typeface="Trebuchet MS"/>
              </a:rPr>
              <a:t>3</a:t>
            </a:r>
            <a:r>
              <a:rPr lang="en-GB" sz="3200" spc="-305" dirty="0">
                <a:solidFill>
                  <a:srgbClr val="FFFFFF"/>
                </a:solidFill>
                <a:latin typeface="Trebuchet MS"/>
                <a:cs typeface="Trebuchet MS"/>
              </a:rPr>
              <a:t> </a:t>
            </a:r>
            <a:r>
              <a:rPr sz="3200" spc="-260" dirty="0">
                <a:solidFill>
                  <a:srgbClr val="FFFFFF"/>
                </a:solidFill>
                <a:latin typeface="Trebuchet MS"/>
                <a:cs typeface="Trebuchet MS"/>
              </a:rPr>
              <a:t>&amp;</a:t>
            </a:r>
            <a:r>
              <a:rPr sz="3200" spc="-105" dirty="0">
                <a:solidFill>
                  <a:srgbClr val="FFFFFF"/>
                </a:solidFill>
                <a:latin typeface="Trebuchet MS"/>
                <a:cs typeface="Trebuchet MS"/>
              </a:rPr>
              <a:t> </a:t>
            </a:r>
            <a:endParaRPr lang="en-US" sz="3200" dirty="0">
              <a:solidFill>
                <a:srgbClr val="545454"/>
              </a:solidFill>
              <a:latin typeface="Trebuchet MS"/>
              <a:cs typeface="Trebuchet MS"/>
            </a:endParaRPr>
          </a:p>
          <a:p>
            <a:pPr marL="12700" marR="5080">
              <a:lnSpc>
                <a:spcPts val="3460"/>
              </a:lnSpc>
              <a:spcBef>
                <a:spcPts val="535"/>
              </a:spcBef>
            </a:pPr>
            <a:r>
              <a:rPr sz="3200" spc="345" dirty="0">
                <a:solidFill>
                  <a:srgbClr val="FFFFFF"/>
                </a:solidFill>
                <a:latin typeface="Trebuchet MS"/>
                <a:cs typeface="Trebuchet MS"/>
              </a:rPr>
              <a:t>C</a:t>
            </a:r>
            <a:r>
              <a:rPr sz="3200" spc="-80" dirty="0">
                <a:solidFill>
                  <a:srgbClr val="FFFFFF"/>
                </a:solidFill>
                <a:latin typeface="Trebuchet MS"/>
                <a:cs typeface="Trebuchet MS"/>
              </a:rPr>
              <a:t>4</a:t>
            </a:r>
            <a:r>
              <a:rPr sz="3200" spc="-75" dirty="0">
                <a:solidFill>
                  <a:srgbClr val="FFFFFF"/>
                </a:solidFill>
                <a:latin typeface="Trebuchet MS"/>
                <a:cs typeface="Trebuchet MS"/>
              </a:rPr>
              <a:t>8</a:t>
            </a:r>
            <a:r>
              <a:rPr sz="3200" spc="-260" dirty="0">
                <a:solidFill>
                  <a:srgbClr val="FFFFFF"/>
                </a:solidFill>
                <a:latin typeface="Trebuchet MS"/>
                <a:cs typeface="Trebuchet MS"/>
              </a:rPr>
              <a:t>/93</a:t>
            </a:r>
            <a:r>
              <a:rPr lang="en-GB" sz="3200" spc="-260" dirty="0">
                <a:solidFill>
                  <a:srgbClr val="FFFFFF"/>
                </a:solidFill>
                <a:latin typeface="Trebuchet MS"/>
                <a:cs typeface="Trebuchet MS"/>
              </a:rPr>
              <a:t> </a:t>
            </a:r>
            <a:r>
              <a:rPr sz="3200" spc="-260" dirty="0">
                <a:solidFill>
                  <a:srgbClr val="FFFFFF"/>
                </a:solidFill>
                <a:latin typeface="Trebuchet MS"/>
                <a:cs typeface="Trebuchet MS"/>
              </a:rPr>
              <a:t> </a:t>
            </a:r>
            <a:endParaRPr lang="en-GB" sz="3200" spc="-260" dirty="0">
              <a:solidFill>
                <a:srgbClr val="FFFFFF"/>
              </a:solidFill>
              <a:latin typeface="Trebuchet MS"/>
              <a:cs typeface="Trebuchet MS"/>
            </a:endParaRPr>
          </a:p>
          <a:p>
            <a:pPr marL="12700" marR="5080">
              <a:lnSpc>
                <a:spcPts val="3460"/>
              </a:lnSpc>
              <a:spcBef>
                <a:spcPts val="535"/>
              </a:spcBef>
            </a:pPr>
            <a:r>
              <a:rPr sz="3200" spc="-10" dirty="0">
                <a:solidFill>
                  <a:srgbClr val="FFFFFF"/>
                </a:solidFill>
                <a:latin typeface="Trebuchet MS"/>
                <a:cs typeface="Trebuchet MS"/>
              </a:rPr>
              <a:t>BRASSERIE</a:t>
            </a:r>
            <a:r>
              <a:rPr sz="3200" spc="-100" dirty="0">
                <a:solidFill>
                  <a:srgbClr val="FFFFFF"/>
                </a:solidFill>
                <a:latin typeface="Trebuchet MS"/>
                <a:cs typeface="Trebuchet MS"/>
              </a:rPr>
              <a:t> </a:t>
            </a:r>
            <a:r>
              <a:rPr sz="3200" spc="310" dirty="0">
                <a:solidFill>
                  <a:srgbClr val="FFFFFF"/>
                </a:solidFill>
                <a:latin typeface="Trebuchet MS"/>
                <a:cs typeface="Trebuchet MS"/>
              </a:rPr>
              <a:t>DU</a:t>
            </a:r>
            <a:endParaRPr sz="3200" dirty="0">
              <a:latin typeface="Trebuchet MS"/>
              <a:cs typeface="Trebuchet MS"/>
            </a:endParaRPr>
          </a:p>
        </p:txBody>
      </p:sp>
      <p:sp>
        <p:nvSpPr>
          <p:cNvPr id="4" name="object 4"/>
          <p:cNvSpPr txBox="1"/>
          <p:nvPr/>
        </p:nvSpPr>
        <p:spPr>
          <a:xfrm>
            <a:off x="400335" y="2615081"/>
            <a:ext cx="1760220" cy="513715"/>
          </a:xfrm>
          <a:prstGeom prst="rect">
            <a:avLst/>
          </a:prstGeom>
        </p:spPr>
        <p:txBody>
          <a:bodyPr vert="horz" wrap="square" lIns="0" tIns="13335" rIns="0" bIns="0" rtlCol="0">
            <a:spAutoFit/>
          </a:bodyPr>
          <a:lstStyle/>
          <a:p>
            <a:pPr marL="12700">
              <a:lnSpc>
                <a:spcPct val="100000"/>
              </a:lnSpc>
              <a:spcBef>
                <a:spcPts val="105"/>
              </a:spcBef>
            </a:pPr>
            <a:r>
              <a:rPr sz="3200" spc="45" dirty="0">
                <a:solidFill>
                  <a:srgbClr val="FFFFFF"/>
                </a:solidFill>
                <a:latin typeface="Trebuchet MS"/>
                <a:cs typeface="Trebuchet MS"/>
              </a:rPr>
              <a:t>PÊCH</a:t>
            </a:r>
            <a:r>
              <a:rPr sz="3200" spc="50" dirty="0">
                <a:solidFill>
                  <a:srgbClr val="FFFFFF"/>
                </a:solidFill>
                <a:latin typeface="Trebuchet MS"/>
                <a:cs typeface="Trebuchet MS"/>
              </a:rPr>
              <a:t>E</a:t>
            </a:r>
            <a:r>
              <a:rPr sz="3200" spc="130" dirty="0">
                <a:solidFill>
                  <a:srgbClr val="FFFFFF"/>
                </a:solidFill>
                <a:latin typeface="Trebuchet MS"/>
                <a:cs typeface="Trebuchet MS"/>
              </a:rPr>
              <a:t>UR</a:t>
            </a:r>
            <a:endParaRPr sz="3200" dirty="0">
              <a:latin typeface="Trebuchet MS"/>
              <a:cs typeface="Trebuchet MS"/>
            </a:endParaRPr>
          </a:p>
        </p:txBody>
      </p:sp>
      <p:sp>
        <p:nvSpPr>
          <p:cNvPr id="8" name="object 8"/>
          <p:cNvSpPr txBox="1"/>
          <p:nvPr/>
        </p:nvSpPr>
        <p:spPr>
          <a:xfrm>
            <a:off x="4461154" y="1561263"/>
            <a:ext cx="6159500" cy="3788088"/>
          </a:xfrm>
          <a:prstGeom prst="rect">
            <a:avLst/>
          </a:prstGeom>
        </p:spPr>
        <p:txBody>
          <a:bodyPr vert="horz" wrap="square" lIns="0" tIns="12700" rIns="0" bIns="0" rtlCol="0">
            <a:spAutoFit/>
          </a:bodyPr>
          <a:lstStyle/>
          <a:p>
            <a:pPr marL="12700" marR="124460">
              <a:lnSpc>
                <a:spcPct val="120000"/>
              </a:lnSpc>
              <a:spcBef>
                <a:spcPts val="100"/>
              </a:spcBef>
            </a:pPr>
            <a:r>
              <a:rPr spc="-80" dirty="0">
                <a:cs typeface="Trebuchet MS"/>
              </a:rPr>
              <a:t>35.The </a:t>
            </a:r>
            <a:r>
              <a:rPr spc="-175" dirty="0">
                <a:cs typeface="Trebuchet MS"/>
              </a:rPr>
              <a:t>fact </a:t>
            </a:r>
            <a:r>
              <a:rPr spc="-170" dirty="0">
                <a:cs typeface="Trebuchet MS"/>
              </a:rPr>
              <a:t>that, </a:t>
            </a:r>
            <a:r>
              <a:rPr spc="-100" dirty="0">
                <a:cs typeface="Trebuchet MS"/>
              </a:rPr>
              <a:t>according </a:t>
            </a:r>
            <a:r>
              <a:rPr spc="-50" dirty="0">
                <a:cs typeface="Trebuchet MS"/>
              </a:rPr>
              <a:t>to </a:t>
            </a:r>
            <a:r>
              <a:rPr spc="-125" dirty="0">
                <a:cs typeface="Trebuchet MS"/>
              </a:rPr>
              <a:t>national </a:t>
            </a:r>
            <a:r>
              <a:rPr spc="-114" dirty="0">
                <a:cs typeface="Trebuchet MS"/>
              </a:rPr>
              <a:t>rules, the breach </a:t>
            </a:r>
            <a:r>
              <a:rPr spc="-110" dirty="0">
                <a:cs typeface="Trebuchet MS"/>
              </a:rPr>
              <a:t> </a:t>
            </a:r>
            <a:r>
              <a:rPr spc="-114" dirty="0">
                <a:cs typeface="Trebuchet MS"/>
              </a:rPr>
              <a:t>complained</a:t>
            </a:r>
            <a:r>
              <a:rPr spc="-85" dirty="0">
                <a:cs typeface="Trebuchet MS"/>
              </a:rPr>
              <a:t> </a:t>
            </a:r>
            <a:r>
              <a:rPr spc="-105" dirty="0">
                <a:cs typeface="Trebuchet MS"/>
              </a:rPr>
              <a:t>of</a:t>
            </a:r>
            <a:r>
              <a:rPr spc="-55" dirty="0">
                <a:cs typeface="Trebuchet MS"/>
              </a:rPr>
              <a:t> </a:t>
            </a:r>
            <a:r>
              <a:rPr b="1" spc="-30" dirty="0">
                <a:cs typeface="Trebuchet MS"/>
              </a:rPr>
              <a:t>is</a:t>
            </a:r>
            <a:r>
              <a:rPr b="1" spc="-65" dirty="0">
                <a:cs typeface="Trebuchet MS"/>
              </a:rPr>
              <a:t> </a:t>
            </a:r>
            <a:r>
              <a:rPr b="1" spc="-10" dirty="0">
                <a:cs typeface="Trebuchet MS"/>
              </a:rPr>
              <a:t>attributable</a:t>
            </a:r>
            <a:r>
              <a:rPr b="1" spc="-80" dirty="0">
                <a:cs typeface="Trebuchet MS"/>
              </a:rPr>
              <a:t> </a:t>
            </a:r>
            <a:r>
              <a:rPr b="1" spc="35" dirty="0">
                <a:cs typeface="Trebuchet MS"/>
              </a:rPr>
              <a:t>to</a:t>
            </a:r>
            <a:r>
              <a:rPr b="1" spc="-60" dirty="0">
                <a:cs typeface="Trebuchet MS"/>
              </a:rPr>
              <a:t> </a:t>
            </a:r>
            <a:r>
              <a:rPr b="1" spc="-15" dirty="0">
                <a:cs typeface="Trebuchet MS"/>
              </a:rPr>
              <a:t>the</a:t>
            </a:r>
            <a:r>
              <a:rPr b="1" spc="-65" dirty="0">
                <a:cs typeface="Trebuchet MS"/>
              </a:rPr>
              <a:t> </a:t>
            </a:r>
            <a:r>
              <a:rPr b="1" spc="-15" dirty="0">
                <a:cs typeface="Trebuchet MS"/>
              </a:rPr>
              <a:t>legislature</a:t>
            </a:r>
            <a:r>
              <a:rPr b="1" spc="-90" dirty="0">
                <a:cs typeface="Trebuchet MS"/>
              </a:rPr>
              <a:t> </a:t>
            </a:r>
            <a:r>
              <a:rPr b="1" dirty="0">
                <a:cs typeface="Trebuchet MS"/>
              </a:rPr>
              <a:t>cannot</a:t>
            </a:r>
            <a:r>
              <a:rPr lang="hu-HU" b="1" dirty="0">
                <a:cs typeface="Trebuchet MS"/>
              </a:rPr>
              <a:t> </a:t>
            </a:r>
            <a:r>
              <a:rPr lang="en-US" b="1" spc="-60" dirty="0">
                <a:cs typeface="Trebuchet MS"/>
              </a:rPr>
              <a:t>affect </a:t>
            </a:r>
            <a:r>
              <a:rPr lang="en-US" b="1" spc="-15" dirty="0">
                <a:cs typeface="Trebuchet MS"/>
              </a:rPr>
              <a:t>the </a:t>
            </a:r>
            <a:r>
              <a:rPr lang="en-US" b="1" spc="-5" dirty="0">
                <a:cs typeface="Trebuchet MS"/>
              </a:rPr>
              <a:t>requirements </a:t>
            </a:r>
            <a:r>
              <a:rPr lang="en-US" b="1" spc="-25" dirty="0">
                <a:cs typeface="Trebuchet MS"/>
              </a:rPr>
              <a:t>inherent </a:t>
            </a:r>
            <a:r>
              <a:rPr lang="en-US" b="1" spc="-35" dirty="0">
                <a:cs typeface="Trebuchet MS"/>
              </a:rPr>
              <a:t>in </a:t>
            </a:r>
            <a:r>
              <a:rPr lang="en-US" b="1" spc="-20" dirty="0">
                <a:cs typeface="Trebuchet MS"/>
              </a:rPr>
              <a:t>the </a:t>
            </a:r>
            <a:r>
              <a:rPr lang="en-US" b="1" spc="-5" dirty="0">
                <a:cs typeface="Trebuchet MS"/>
              </a:rPr>
              <a:t>protection </a:t>
            </a:r>
            <a:r>
              <a:rPr lang="en-US" b="1" dirty="0">
                <a:cs typeface="Trebuchet MS"/>
              </a:rPr>
              <a:t> </a:t>
            </a:r>
            <a:r>
              <a:rPr lang="en-US" b="1" spc="-45" dirty="0">
                <a:cs typeface="Trebuchet MS"/>
              </a:rPr>
              <a:t>of</a:t>
            </a:r>
            <a:r>
              <a:rPr lang="en-US" b="1" spc="-55" dirty="0">
                <a:cs typeface="Trebuchet MS"/>
              </a:rPr>
              <a:t> </a:t>
            </a:r>
            <a:r>
              <a:rPr lang="en-US" b="1" spc="-15" dirty="0">
                <a:cs typeface="Trebuchet MS"/>
              </a:rPr>
              <a:t>the</a:t>
            </a:r>
            <a:r>
              <a:rPr lang="en-US" b="1" spc="-60" dirty="0">
                <a:cs typeface="Trebuchet MS"/>
              </a:rPr>
              <a:t> </a:t>
            </a:r>
            <a:r>
              <a:rPr lang="en-US" b="1" spc="5" dirty="0">
                <a:cs typeface="Trebuchet MS"/>
              </a:rPr>
              <a:t>rights</a:t>
            </a:r>
            <a:r>
              <a:rPr lang="en-US" b="1" spc="-60" dirty="0">
                <a:cs typeface="Trebuchet MS"/>
              </a:rPr>
              <a:t> </a:t>
            </a:r>
            <a:r>
              <a:rPr lang="en-US" b="1" spc="-45" dirty="0">
                <a:cs typeface="Trebuchet MS"/>
              </a:rPr>
              <a:t>of</a:t>
            </a:r>
            <a:r>
              <a:rPr lang="en-US" b="1" spc="-65" dirty="0">
                <a:cs typeface="Trebuchet MS"/>
              </a:rPr>
              <a:t> </a:t>
            </a:r>
            <a:r>
              <a:rPr lang="en-US" b="1" spc="-30" dirty="0">
                <a:cs typeface="Trebuchet MS"/>
              </a:rPr>
              <a:t>individuals</a:t>
            </a:r>
            <a:r>
              <a:rPr lang="en-US" b="1" spc="-75" dirty="0">
                <a:cs typeface="Trebuchet MS"/>
              </a:rPr>
              <a:t> </a:t>
            </a:r>
            <a:r>
              <a:rPr lang="en-US" spc="-40" dirty="0">
                <a:cs typeface="Trebuchet MS"/>
              </a:rPr>
              <a:t>who</a:t>
            </a:r>
            <a:r>
              <a:rPr lang="en-US" spc="-75" dirty="0">
                <a:cs typeface="Trebuchet MS"/>
              </a:rPr>
              <a:t> </a:t>
            </a:r>
            <a:r>
              <a:rPr lang="en-US" spc="-110" dirty="0">
                <a:cs typeface="Trebuchet MS"/>
              </a:rPr>
              <a:t>rely</a:t>
            </a:r>
            <a:r>
              <a:rPr lang="en-US" spc="-55" dirty="0">
                <a:cs typeface="Trebuchet MS"/>
              </a:rPr>
              <a:t> </a:t>
            </a:r>
            <a:r>
              <a:rPr lang="en-US" spc="-30" dirty="0">
                <a:cs typeface="Trebuchet MS"/>
              </a:rPr>
              <a:t>on</a:t>
            </a:r>
            <a:r>
              <a:rPr lang="en-US" spc="-55" dirty="0">
                <a:cs typeface="Trebuchet MS"/>
              </a:rPr>
              <a:t> </a:t>
            </a:r>
            <a:r>
              <a:rPr lang="en-US" spc="-65" dirty="0">
                <a:cs typeface="Trebuchet MS"/>
              </a:rPr>
              <a:t>Community</a:t>
            </a:r>
            <a:r>
              <a:rPr lang="en-US" spc="-100" dirty="0">
                <a:cs typeface="Trebuchet MS"/>
              </a:rPr>
              <a:t> </a:t>
            </a:r>
            <a:r>
              <a:rPr lang="en-US" spc="-160" dirty="0">
                <a:cs typeface="Trebuchet MS"/>
              </a:rPr>
              <a:t>law </a:t>
            </a:r>
            <a:r>
              <a:rPr lang="en-US" spc="-585" dirty="0">
                <a:cs typeface="Trebuchet MS"/>
              </a:rPr>
              <a:t> </a:t>
            </a:r>
            <a:r>
              <a:rPr lang="en-US" spc="-170" dirty="0">
                <a:cs typeface="Trebuchet MS"/>
              </a:rPr>
              <a:t>and, </a:t>
            </a:r>
            <a:r>
              <a:rPr lang="en-US" spc="-114" dirty="0">
                <a:cs typeface="Trebuchet MS"/>
              </a:rPr>
              <a:t>in </a:t>
            </a:r>
            <a:r>
              <a:rPr lang="en-US" spc="-100" dirty="0">
                <a:cs typeface="Trebuchet MS"/>
              </a:rPr>
              <a:t>this </a:t>
            </a:r>
            <a:r>
              <a:rPr lang="en-US" spc="-135" dirty="0">
                <a:cs typeface="Trebuchet MS"/>
              </a:rPr>
              <a:t>instance, </a:t>
            </a:r>
            <a:r>
              <a:rPr lang="en-US" spc="-114" dirty="0">
                <a:cs typeface="Trebuchet MS"/>
              </a:rPr>
              <a:t>the </a:t>
            </a:r>
            <a:r>
              <a:rPr lang="en-US" spc="-100" dirty="0">
                <a:cs typeface="Trebuchet MS"/>
              </a:rPr>
              <a:t>right </a:t>
            </a:r>
            <a:r>
              <a:rPr lang="en-US" spc="-50" dirty="0">
                <a:cs typeface="Trebuchet MS"/>
              </a:rPr>
              <a:t>to </a:t>
            </a:r>
            <a:r>
              <a:rPr lang="en-US" spc="-105" dirty="0">
                <a:cs typeface="Trebuchet MS"/>
              </a:rPr>
              <a:t>obtain </a:t>
            </a:r>
            <a:r>
              <a:rPr lang="en-US" spc="-70" dirty="0">
                <a:cs typeface="Trebuchet MS"/>
              </a:rPr>
              <a:t>redress </a:t>
            </a:r>
            <a:r>
              <a:rPr lang="en-US" spc="-114" dirty="0">
                <a:cs typeface="Trebuchet MS"/>
              </a:rPr>
              <a:t>in the </a:t>
            </a:r>
            <a:r>
              <a:rPr lang="en-US" spc="-110" dirty="0">
                <a:cs typeface="Trebuchet MS"/>
              </a:rPr>
              <a:t> </a:t>
            </a:r>
            <a:r>
              <a:rPr lang="en-US" spc="-120" dirty="0">
                <a:cs typeface="Trebuchet MS"/>
              </a:rPr>
              <a:t>national</a:t>
            </a:r>
            <a:r>
              <a:rPr lang="en-US" spc="-100" dirty="0">
                <a:cs typeface="Trebuchet MS"/>
              </a:rPr>
              <a:t> </a:t>
            </a:r>
            <a:r>
              <a:rPr lang="en-US" spc="-50" dirty="0">
                <a:cs typeface="Trebuchet MS"/>
              </a:rPr>
              <a:t>courts</a:t>
            </a:r>
            <a:r>
              <a:rPr lang="en-US" spc="-75" dirty="0">
                <a:cs typeface="Trebuchet MS"/>
              </a:rPr>
              <a:t> </a:t>
            </a:r>
            <a:r>
              <a:rPr lang="en-US" spc="-70" dirty="0">
                <a:cs typeface="Trebuchet MS"/>
              </a:rPr>
              <a:t>for</a:t>
            </a:r>
            <a:r>
              <a:rPr lang="en-US" spc="-55" dirty="0">
                <a:cs typeface="Trebuchet MS"/>
              </a:rPr>
              <a:t> </a:t>
            </a:r>
            <a:r>
              <a:rPr lang="en-US" spc="-150" dirty="0">
                <a:cs typeface="Trebuchet MS"/>
              </a:rPr>
              <a:t>damage</a:t>
            </a:r>
            <a:r>
              <a:rPr lang="en-US" spc="-65" dirty="0">
                <a:cs typeface="Trebuchet MS"/>
              </a:rPr>
              <a:t> </a:t>
            </a:r>
            <a:r>
              <a:rPr lang="en-US" spc="-114" dirty="0">
                <a:cs typeface="Trebuchet MS"/>
              </a:rPr>
              <a:t>caused</a:t>
            </a:r>
            <a:r>
              <a:rPr lang="en-US" spc="-60" dirty="0">
                <a:cs typeface="Trebuchet MS"/>
              </a:rPr>
              <a:t> </a:t>
            </a:r>
            <a:r>
              <a:rPr lang="en-US" spc="-125" dirty="0">
                <a:cs typeface="Trebuchet MS"/>
              </a:rPr>
              <a:t>by</a:t>
            </a:r>
            <a:r>
              <a:rPr lang="en-US" spc="-65" dirty="0">
                <a:cs typeface="Trebuchet MS"/>
              </a:rPr>
              <a:t> </a:t>
            </a:r>
            <a:r>
              <a:rPr lang="en-US" spc="-135" dirty="0">
                <a:cs typeface="Trebuchet MS"/>
              </a:rPr>
              <a:t>that</a:t>
            </a:r>
            <a:r>
              <a:rPr lang="en-US" spc="-75" dirty="0">
                <a:cs typeface="Trebuchet MS"/>
              </a:rPr>
              <a:t> </a:t>
            </a:r>
            <a:r>
              <a:rPr lang="en-US" spc="-140" dirty="0">
                <a:cs typeface="Trebuchet MS"/>
              </a:rPr>
              <a:t>breach.</a:t>
            </a:r>
            <a:endParaRPr lang="en-US" dirty="0">
              <a:cs typeface="Trebuchet MS"/>
            </a:endParaRPr>
          </a:p>
          <a:p>
            <a:pPr marL="12700" marR="5080">
              <a:lnSpc>
                <a:spcPct val="120000"/>
              </a:lnSpc>
              <a:spcBef>
                <a:spcPts val="1000"/>
              </a:spcBef>
            </a:pPr>
            <a:r>
              <a:rPr lang="en-US" spc="-130" dirty="0">
                <a:cs typeface="Trebuchet MS"/>
              </a:rPr>
              <a:t>51.</a:t>
            </a:r>
            <a:r>
              <a:rPr lang="en-US" spc="-270" dirty="0">
                <a:cs typeface="Trebuchet MS"/>
              </a:rPr>
              <a:t> </a:t>
            </a:r>
            <a:r>
              <a:rPr lang="en-US" spc="-75" dirty="0">
                <a:cs typeface="Trebuchet MS"/>
              </a:rPr>
              <a:t>In</a:t>
            </a:r>
            <a:r>
              <a:rPr lang="en-US" spc="-55" dirty="0">
                <a:cs typeface="Trebuchet MS"/>
              </a:rPr>
              <a:t> </a:t>
            </a:r>
            <a:r>
              <a:rPr lang="en-US" spc="-85" dirty="0">
                <a:cs typeface="Trebuchet MS"/>
              </a:rPr>
              <a:t>such</a:t>
            </a:r>
            <a:r>
              <a:rPr lang="en-US" spc="-50" dirty="0">
                <a:cs typeface="Trebuchet MS"/>
              </a:rPr>
              <a:t> </a:t>
            </a:r>
            <a:r>
              <a:rPr lang="en-US" spc="-120" dirty="0">
                <a:cs typeface="Trebuchet MS"/>
              </a:rPr>
              <a:t>circumstances,</a:t>
            </a:r>
            <a:r>
              <a:rPr lang="en-US" spc="-275" dirty="0">
                <a:cs typeface="Trebuchet MS"/>
              </a:rPr>
              <a:t> </a:t>
            </a:r>
            <a:r>
              <a:rPr lang="en-US" spc="-65" dirty="0">
                <a:cs typeface="Trebuchet MS"/>
              </a:rPr>
              <a:t>Community</a:t>
            </a:r>
            <a:r>
              <a:rPr lang="en-US" spc="-85" dirty="0">
                <a:cs typeface="Trebuchet MS"/>
              </a:rPr>
              <a:t> </a:t>
            </a:r>
            <a:r>
              <a:rPr lang="en-US" spc="-160" dirty="0">
                <a:cs typeface="Trebuchet MS"/>
              </a:rPr>
              <a:t>law</a:t>
            </a:r>
            <a:r>
              <a:rPr lang="en-US" spc="-55" dirty="0">
                <a:cs typeface="Trebuchet MS"/>
              </a:rPr>
              <a:t> </a:t>
            </a:r>
            <a:r>
              <a:rPr lang="en-US" spc="-85" dirty="0">
                <a:cs typeface="Trebuchet MS"/>
              </a:rPr>
              <a:t>confers</a:t>
            </a:r>
            <a:r>
              <a:rPr lang="en-US" spc="-60" dirty="0">
                <a:cs typeface="Trebuchet MS"/>
              </a:rPr>
              <a:t> </a:t>
            </a:r>
            <a:r>
              <a:rPr lang="en-US" spc="-200" dirty="0">
                <a:cs typeface="Trebuchet MS"/>
              </a:rPr>
              <a:t>a</a:t>
            </a:r>
            <a:r>
              <a:rPr lang="en-US" spc="-50" dirty="0">
                <a:cs typeface="Trebuchet MS"/>
              </a:rPr>
              <a:t> </a:t>
            </a:r>
            <a:r>
              <a:rPr lang="en-US" spc="-100" dirty="0">
                <a:cs typeface="Trebuchet MS"/>
              </a:rPr>
              <a:t>right</a:t>
            </a:r>
            <a:r>
              <a:rPr lang="en-US" spc="-70" dirty="0">
                <a:cs typeface="Trebuchet MS"/>
              </a:rPr>
              <a:t> </a:t>
            </a:r>
            <a:r>
              <a:rPr lang="en-US" spc="-50" dirty="0">
                <a:cs typeface="Trebuchet MS"/>
              </a:rPr>
              <a:t>to </a:t>
            </a:r>
            <a:r>
              <a:rPr lang="en-US" spc="-585" dirty="0">
                <a:cs typeface="Trebuchet MS"/>
              </a:rPr>
              <a:t> </a:t>
            </a:r>
            <a:r>
              <a:rPr lang="en-US" spc="-25" dirty="0">
                <a:cs typeface="Trebuchet MS"/>
              </a:rPr>
              <a:t>r</a:t>
            </a:r>
            <a:r>
              <a:rPr lang="en-US" spc="-125" dirty="0">
                <a:cs typeface="Trebuchet MS"/>
              </a:rPr>
              <a:t>ep</a:t>
            </a:r>
            <a:r>
              <a:rPr lang="en-US" spc="-120" dirty="0">
                <a:cs typeface="Trebuchet MS"/>
              </a:rPr>
              <a:t>ar</a:t>
            </a:r>
            <a:r>
              <a:rPr lang="en-US" spc="-150" dirty="0">
                <a:cs typeface="Trebuchet MS"/>
              </a:rPr>
              <a:t>at</a:t>
            </a:r>
            <a:r>
              <a:rPr lang="en-US" spc="-105" dirty="0">
                <a:cs typeface="Trebuchet MS"/>
              </a:rPr>
              <a:t>i</a:t>
            </a:r>
            <a:r>
              <a:rPr lang="en-US" spc="15" dirty="0">
                <a:cs typeface="Trebuchet MS"/>
              </a:rPr>
              <a:t>o</a:t>
            </a:r>
            <a:r>
              <a:rPr lang="en-US" spc="-95" dirty="0">
                <a:cs typeface="Trebuchet MS"/>
              </a:rPr>
              <a:t>n</a:t>
            </a:r>
            <a:r>
              <a:rPr lang="en-US" spc="-85" dirty="0">
                <a:cs typeface="Trebuchet MS"/>
              </a:rPr>
              <a:t> w</a:t>
            </a:r>
            <a:r>
              <a:rPr lang="en-US" spc="-55" dirty="0">
                <a:cs typeface="Trebuchet MS"/>
              </a:rPr>
              <a:t>h</a:t>
            </a:r>
            <a:r>
              <a:rPr lang="en-US" spc="-70" dirty="0">
                <a:cs typeface="Trebuchet MS"/>
              </a:rPr>
              <a:t>e</a:t>
            </a:r>
            <a:r>
              <a:rPr lang="en-US" spc="-90" dirty="0">
                <a:cs typeface="Trebuchet MS"/>
              </a:rPr>
              <a:t>r</a:t>
            </a:r>
            <a:r>
              <a:rPr lang="en-US" spc="-135" dirty="0">
                <a:cs typeface="Trebuchet MS"/>
              </a:rPr>
              <a:t>e</a:t>
            </a:r>
            <a:r>
              <a:rPr lang="en-US" spc="-75" dirty="0">
                <a:cs typeface="Trebuchet MS"/>
              </a:rPr>
              <a:t> </a:t>
            </a:r>
            <a:r>
              <a:rPr lang="en-US" spc="-95" dirty="0">
                <a:cs typeface="Trebuchet MS"/>
              </a:rPr>
              <a:t>t</a:t>
            </a:r>
            <a:r>
              <a:rPr lang="en-US" spc="-125" dirty="0">
                <a:cs typeface="Trebuchet MS"/>
              </a:rPr>
              <a:t>h</a:t>
            </a:r>
            <a:r>
              <a:rPr lang="en-US" spc="-25" dirty="0">
                <a:cs typeface="Trebuchet MS"/>
              </a:rPr>
              <a:t>r</a:t>
            </a:r>
            <a:r>
              <a:rPr lang="en-US" spc="-135" dirty="0">
                <a:cs typeface="Trebuchet MS"/>
              </a:rPr>
              <a:t>ee</a:t>
            </a:r>
            <a:r>
              <a:rPr lang="en-US" spc="-75" dirty="0">
                <a:cs typeface="Trebuchet MS"/>
              </a:rPr>
              <a:t> </a:t>
            </a:r>
            <a:r>
              <a:rPr lang="en-US" spc="-90" dirty="0">
                <a:cs typeface="Trebuchet MS"/>
              </a:rPr>
              <a:t>condi</a:t>
            </a:r>
            <a:r>
              <a:rPr lang="en-US" spc="-70" dirty="0">
                <a:cs typeface="Trebuchet MS"/>
              </a:rPr>
              <a:t>t</a:t>
            </a:r>
            <a:r>
              <a:rPr lang="en-US" spc="-65" dirty="0">
                <a:cs typeface="Trebuchet MS"/>
              </a:rPr>
              <a:t>io</a:t>
            </a:r>
            <a:r>
              <a:rPr lang="en-US" spc="-75" dirty="0">
                <a:cs typeface="Trebuchet MS"/>
              </a:rPr>
              <a:t>n</a:t>
            </a:r>
            <a:r>
              <a:rPr lang="en-US" spc="-40" dirty="0">
                <a:cs typeface="Trebuchet MS"/>
              </a:rPr>
              <a:t>s</a:t>
            </a:r>
            <a:r>
              <a:rPr lang="en-US" spc="-90" dirty="0">
                <a:cs typeface="Trebuchet MS"/>
              </a:rPr>
              <a:t> </a:t>
            </a:r>
            <a:r>
              <a:rPr lang="en-US" spc="-105" dirty="0">
                <a:cs typeface="Trebuchet MS"/>
              </a:rPr>
              <a:t>a</a:t>
            </a:r>
            <a:r>
              <a:rPr lang="en-US" spc="-125" dirty="0">
                <a:cs typeface="Trebuchet MS"/>
              </a:rPr>
              <a:t>r</a:t>
            </a:r>
            <a:r>
              <a:rPr lang="en-US" spc="-135" dirty="0">
                <a:cs typeface="Trebuchet MS"/>
              </a:rPr>
              <a:t>e</a:t>
            </a:r>
            <a:r>
              <a:rPr lang="en-US" spc="-65" dirty="0">
                <a:cs typeface="Trebuchet MS"/>
              </a:rPr>
              <a:t> </a:t>
            </a:r>
            <a:r>
              <a:rPr lang="en-US" spc="-145" dirty="0">
                <a:cs typeface="Trebuchet MS"/>
              </a:rPr>
              <a:t>me</a:t>
            </a:r>
            <a:r>
              <a:rPr lang="en-US" spc="-80" dirty="0">
                <a:cs typeface="Trebuchet MS"/>
              </a:rPr>
              <a:t>t</a:t>
            </a:r>
            <a:r>
              <a:rPr lang="en-US" spc="-295" dirty="0">
                <a:cs typeface="Trebuchet MS"/>
              </a:rPr>
              <a:t>:</a:t>
            </a:r>
            <a:r>
              <a:rPr lang="en-US" spc="-265" dirty="0">
                <a:cs typeface="Trebuchet MS"/>
              </a:rPr>
              <a:t> </a:t>
            </a:r>
            <a:r>
              <a:rPr lang="en-US" spc="-95" dirty="0">
                <a:cs typeface="Trebuchet MS"/>
              </a:rPr>
              <a:t>t</a:t>
            </a:r>
            <a:r>
              <a:rPr lang="en-US" spc="-125" dirty="0">
                <a:cs typeface="Trebuchet MS"/>
              </a:rPr>
              <a:t>h</a:t>
            </a:r>
            <a:r>
              <a:rPr lang="en-US" spc="-135" dirty="0">
                <a:cs typeface="Trebuchet MS"/>
              </a:rPr>
              <a:t>e</a:t>
            </a:r>
            <a:r>
              <a:rPr lang="en-US" spc="-75" dirty="0">
                <a:cs typeface="Trebuchet MS"/>
              </a:rPr>
              <a:t> </a:t>
            </a:r>
            <a:r>
              <a:rPr lang="en-US" spc="-90" dirty="0">
                <a:cs typeface="Trebuchet MS"/>
              </a:rPr>
              <a:t>ru</a:t>
            </a:r>
            <a:r>
              <a:rPr lang="en-US" spc="-50" dirty="0">
                <a:cs typeface="Trebuchet MS"/>
              </a:rPr>
              <a:t>l</a:t>
            </a:r>
            <a:r>
              <a:rPr lang="en-US" spc="-135" dirty="0">
                <a:cs typeface="Trebuchet MS"/>
              </a:rPr>
              <a:t>e</a:t>
            </a:r>
            <a:r>
              <a:rPr lang="en-US" spc="-65" dirty="0">
                <a:cs typeface="Trebuchet MS"/>
              </a:rPr>
              <a:t> </a:t>
            </a:r>
            <a:r>
              <a:rPr lang="en-US" spc="-105" dirty="0">
                <a:cs typeface="Trebuchet MS"/>
              </a:rPr>
              <a:t>of</a:t>
            </a:r>
            <a:r>
              <a:rPr lang="en-US" spc="-65" dirty="0">
                <a:cs typeface="Trebuchet MS"/>
              </a:rPr>
              <a:t> </a:t>
            </a:r>
            <a:r>
              <a:rPr lang="en-US" spc="-130" dirty="0">
                <a:cs typeface="Trebuchet MS"/>
              </a:rPr>
              <a:t>l</a:t>
            </a:r>
            <a:r>
              <a:rPr lang="en-US" spc="-300" dirty="0">
                <a:cs typeface="Trebuchet MS"/>
              </a:rPr>
              <a:t>a</a:t>
            </a:r>
            <a:r>
              <a:rPr lang="en-US" spc="-30" dirty="0">
                <a:cs typeface="Trebuchet MS"/>
              </a:rPr>
              <a:t>w  </a:t>
            </a:r>
            <a:r>
              <a:rPr lang="en-US" spc="-120" dirty="0">
                <a:cs typeface="Trebuchet MS"/>
              </a:rPr>
              <a:t>infringed</a:t>
            </a:r>
            <a:r>
              <a:rPr lang="en-US" spc="-85" dirty="0">
                <a:cs typeface="Trebuchet MS"/>
              </a:rPr>
              <a:t> </a:t>
            </a:r>
            <a:r>
              <a:rPr lang="en-US" spc="-100" dirty="0">
                <a:cs typeface="Trebuchet MS"/>
              </a:rPr>
              <a:t>must</a:t>
            </a:r>
            <a:r>
              <a:rPr lang="en-US" spc="-55" dirty="0">
                <a:cs typeface="Trebuchet MS"/>
              </a:rPr>
              <a:t> </a:t>
            </a:r>
            <a:r>
              <a:rPr lang="en-US" spc="-125" dirty="0">
                <a:cs typeface="Trebuchet MS"/>
              </a:rPr>
              <a:t>be</a:t>
            </a:r>
            <a:r>
              <a:rPr lang="en-US" spc="-55" dirty="0">
                <a:cs typeface="Trebuchet MS"/>
              </a:rPr>
              <a:t> </a:t>
            </a:r>
            <a:r>
              <a:rPr lang="en-US" spc="-110" dirty="0">
                <a:cs typeface="Trebuchet MS"/>
              </a:rPr>
              <a:t>intended</a:t>
            </a:r>
            <a:r>
              <a:rPr lang="en-US" spc="-75" dirty="0">
                <a:cs typeface="Trebuchet MS"/>
              </a:rPr>
              <a:t> </a:t>
            </a:r>
            <a:r>
              <a:rPr lang="en-US" spc="-50" dirty="0">
                <a:cs typeface="Trebuchet MS"/>
              </a:rPr>
              <a:t>to</a:t>
            </a:r>
            <a:r>
              <a:rPr lang="en-US" spc="-55" dirty="0">
                <a:cs typeface="Trebuchet MS"/>
              </a:rPr>
              <a:t> </a:t>
            </a:r>
            <a:r>
              <a:rPr lang="en-US" spc="-95" dirty="0">
                <a:cs typeface="Trebuchet MS"/>
              </a:rPr>
              <a:t>confer</a:t>
            </a:r>
            <a:r>
              <a:rPr lang="en-US" spc="-60" dirty="0">
                <a:cs typeface="Trebuchet MS"/>
              </a:rPr>
              <a:t> </a:t>
            </a:r>
            <a:r>
              <a:rPr lang="en-US" spc="-90" dirty="0">
                <a:cs typeface="Trebuchet MS"/>
              </a:rPr>
              <a:t>rights</a:t>
            </a:r>
            <a:r>
              <a:rPr lang="en-US" spc="-75" dirty="0">
                <a:cs typeface="Trebuchet MS"/>
              </a:rPr>
              <a:t> </a:t>
            </a:r>
            <a:r>
              <a:rPr lang="en-US" spc="-30" dirty="0">
                <a:cs typeface="Trebuchet MS"/>
              </a:rPr>
              <a:t>on</a:t>
            </a:r>
            <a:r>
              <a:rPr lang="en-US" spc="-70" dirty="0">
                <a:cs typeface="Trebuchet MS"/>
              </a:rPr>
              <a:t> </a:t>
            </a:r>
            <a:r>
              <a:rPr lang="en-US" spc="-130" dirty="0">
                <a:cs typeface="Trebuchet MS"/>
              </a:rPr>
              <a:t>individuals; </a:t>
            </a:r>
            <a:r>
              <a:rPr lang="en-US" spc="-125" dirty="0">
                <a:cs typeface="Trebuchet MS"/>
              </a:rPr>
              <a:t> </a:t>
            </a:r>
            <a:r>
              <a:rPr lang="en-US" spc="-114" dirty="0">
                <a:cs typeface="Trebuchet MS"/>
              </a:rPr>
              <a:t>the</a:t>
            </a:r>
            <a:r>
              <a:rPr lang="en-US" spc="-65" dirty="0">
                <a:cs typeface="Trebuchet MS"/>
              </a:rPr>
              <a:t> </a:t>
            </a:r>
            <a:r>
              <a:rPr lang="en-US" spc="-114" dirty="0">
                <a:cs typeface="Trebuchet MS"/>
              </a:rPr>
              <a:t>breach</a:t>
            </a:r>
            <a:r>
              <a:rPr lang="en-US" spc="-90" dirty="0">
                <a:cs typeface="Trebuchet MS"/>
              </a:rPr>
              <a:t> </a:t>
            </a:r>
            <a:r>
              <a:rPr lang="en-US" spc="-100" dirty="0">
                <a:cs typeface="Trebuchet MS"/>
              </a:rPr>
              <a:t>must</a:t>
            </a:r>
            <a:r>
              <a:rPr lang="en-US" spc="-60" dirty="0">
                <a:cs typeface="Trebuchet MS"/>
              </a:rPr>
              <a:t> </a:t>
            </a:r>
            <a:r>
              <a:rPr lang="en-US" spc="-125" dirty="0">
                <a:cs typeface="Trebuchet MS"/>
              </a:rPr>
              <a:t>be</a:t>
            </a:r>
            <a:r>
              <a:rPr lang="en-US" spc="-55" dirty="0">
                <a:cs typeface="Trebuchet MS"/>
              </a:rPr>
              <a:t> </a:t>
            </a:r>
            <a:r>
              <a:rPr lang="en-US" spc="-135" dirty="0">
                <a:cs typeface="Trebuchet MS"/>
              </a:rPr>
              <a:t>sufficiently</a:t>
            </a:r>
            <a:r>
              <a:rPr lang="en-US" spc="-90" dirty="0">
                <a:cs typeface="Trebuchet MS"/>
              </a:rPr>
              <a:t> </a:t>
            </a:r>
            <a:r>
              <a:rPr lang="en-US" spc="-85" dirty="0">
                <a:cs typeface="Trebuchet MS"/>
              </a:rPr>
              <a:t>serious;</a:t>
            </a:r>
            <a:r>
              <a:rPr lang="en-US" spc="-254" dirty="0">
                <a:cs typeface="Trebuchet MS"/>
              </a:rPr>
              <a:t> </a:t>
            </a:r>
            <a:r>
              <a:rPr lang="en-US" spc="-130" dirty="0">
                <a:cs typeface="Trebuchet MS"/>
              </a:rPr>
              <a:t>and</a:t>
            </a:r>
            <a:r>
              <a:rPr lang="en-US" spc="-55" dirty="0">
                <a:cs typeface="Trebuchet MS"/>
              </a:rPr>
              <a:t> </a:t>
            </a:r>
            <a:r>
              <a:rPr lang="en-US" spc="-100" dirty="0">
                <a:cs typeface="Trebuchet MS"/>
              </a:rPr>
              <a:t>there</a:t>
            </a:r>
            <a:r>
              <a:rPr lang="en-US" spc="-75" dirty="0">
                <a:cs typeface="Trebuchet MS"/>
              </a:rPr>
              <a:t> </a:t>
            </a:r>
            <a:r>
              <a:rPr lang="en-US" spc="-100" dirty="0">
                <a:cs typeface="Trebuchet MS"/>
              </a:rPr>
              <a:t>must</a:t>
            </a:r>
            <a:r>
              <a:rPr lang="en-US" spc="-60" dirty="0">
                <a:cs typeface="Trebuchet MS"/>
              </a:rPr>
              <a:t> </a:t>
            </a:r>
            <a:r>
              <a:rPr lang="en-US" spc="-125" dirty="0">
                <a:cs typeface="Trebuchet MS"/>
              </a:rPr>
              <a:t>be</a:t>
            </a:r>
            <a:r>
              <a:rPr lang="en-US" spc="-60" dirty="0">
                <a:cs typeface="Trebuchet MS"/>
              </a:rPr>
              <a:t> </a:t>
            </a:r>
            <a:r>
              <a:rPr lang="en-US" spc="-200" dirty="0">
                <a:cs typeface="Trebuchet MS"/>
              </a:rPr>
              <a:t>a </a:t>
            </a:r>
            <a:r>
              <a:rPr lang="en-US" spc="-195" dirty="0">
                <a:cs typeface="Trebuchet MS"/>
              </a:rPr>
              <a:t> </a:t>
            </a:r>
            <a:r>
              <a:rPr lang="en-US" spc="-75" dirty="0">
                <a:cs typeface="Trebuchet MS"/>
              </a:rPr>
              <a:t>di</a:t>
            </a:r>
            <a:r>
              <a:rPr lang="en-US" spc="-105" dirty="0">
                <a:cs typeface="Trebuchet MS"/>
              </a:rPr>
              <a:t>r</a:t>
            </a:r>
            <a:r>
              <a:rPr lang="en-US" spc="-125" dirty="0">
                <a:cs typeface="Trebuchet MS"/>
              </a:rPr>
              <a:t>ect</a:t>
            </a:r>
            <a:r>
              <a:rPr lang="en-US" spc="-75" dirty="0">
                <a:cs typeface="Trebuchet MS"/>
              </a:rPr>
              <a:t> </a:t>
            </a:r>
            <a:r>
              <a:rPr lang="en-US" spc="-125" dirty="0">
                <a:cs typeface="Trebuchet MS"/>
              </a:rPr>
              <a:t>caus</a:t>
            </a:r>
            <a:r>
              <a:rPr lang="en-US" spc="-145" dirty="0">
                <a:cs typeface="Trebuchet MS"/>
              </a:rPr>
              <a:t>a</a:t>
            </a:r>
            <a:r>
              <a:rPr lang="en-US" spc="-155" dirty="0">
                <a:cs typeface="Trebuchet MS"/>
              </a:rPr>
              <a:t>l</a:t>
            </a:r>
            <a:r>
              <a:rPr lang="en-US" spc="-60" dirty="0">
                <a:cs typeface="Trebuchet MS"/>
              </a:rPr>
              <a:t> </a:t>
            </a:r>
            <a:r>
              <a:rPr lang="en-US" spc="-150" dirty="0">
                <a:cs typeface="Trebuchet MS"/>
              </a:rPr>
              <a:t>l</a:t>
            </a:r>
            <a:r>
              <a:rPr lang="en-US" spc="-135" dirty="0">
                <a:cs typeface="Trebuchet MS"/>
              </a:rPr>
              <a:t>i</a:t>
            </a:r>
            <a:r>
              <a:rPr lang="en-US" spc="-70" dirty="0">
                <a:cs typeface="Trebuchet MS"/>
              </a:rPr>
              <a:t>nk</a:t>
            </a:r>
            <a:r>
              <a:rPr lang="en-US" spc="-75" dirty="0">
                <a:cs typeface="Trebuchet MS"/>
              </a:rPr>
              <a:t> </a:t>
            </a:r>
            <a:r>
              <a:rPr lang="en-US" spc="-125" dirty="0">
                <a:cs typeface="Trebuchet MS"/>
              </a:rPr>
              <a:t>be</a:t>
            </a:r>
            <a:r>
              <a:rPr lang="en-US" spc="-60" dirty="0">
                <a:cs typeface="Trebuchet MS"/>
              </a:rPr>
              <a:t>t</a:t>
            </a:r>
            <a:r>
              <a:rPr lang="en-US" spc="-150" dirty="0">
                <a:cs typeface="Trebuchet MS"/>
              </a:rPr>
              <a:t>w</a:t>
            </a:r>
            <a:r>
              <a:rPr lang="en-US" spc="-120" dirty="0">
                <a:cs typeface="Trebuchet MS"/>
              </a:rPr>
              <a:t>een</a:t>
            </a:r>
            <a:r>
              <a:rPr lang="en-US" spc="-75" dirty="0">
                <a:cs typeface="Trebuchet MS"/>
              </a:rPr>
              <a:t> </a:t>
            </a:r>
            <a:r>
              <a:rPr lang="en-US" spc="-95" dirty="0">
                <a:cs typeface="Trebuchet MS"/>
              </a:rPr>
              <a:t>t</a:t>
            </a:r>
            <a:r>
              <a:rPr lang="en-US" spc="-125" dirty="0">
                <a:cs typeface="Trebuchet MS"/>
              </a:rPr>
              <a:t>h</a:t>
            </a:r>
            <a:r>
              <a:rPr lang="en-US" spc="-135" dirty="0">
                <a:cs typeface="Trebuchet MS"/>
              </a:rPr>
              <a:t>e</a:t>
            </a:r>
            <a:r>
              <a:rPr lang="en-US" spc="-65" dirty="0">
                <a:cs typeface="Trebuchet MS"/>
              </a:rPr>
              <a:t> </a:t>
            </a:r>
            <a:r>
              <a:rPr lang="en-US" spc="-60" dirty="0">
                <a:cs typeface="Trebuchet MS"/>
              </a:rPr>
              <a:t>b</a:t>
            </a:r>
            <a:r>
              <a:rPr lang="en-US" spc="-75" dirty="0">
                <a:cs typeface="Trebuchet MS"/>
              </a:rPr>
              <a:t>r</a:t>
            </a:r>
            <a:r>
              <a:rPr lang="en-US" spc="-135" dirty="0">
                <a:cs typeface="Trebuchet MS"/>
              </a:rPr>
              <a:t>each</a:t>
            </a:r>
            <a:r>
              <a:rPr lang="en-US" spc="-75" dirty="0">
                <a:cs typeface="Trebuchet MS"/>
              </a:rPr>
              <a:t> </a:t>
            </a:r>
            <a:r>
              <a:rPr lang="en-US" spc="-105" dirty="0">
                <a:cs typeface="Trebuchet MS"/>
              </a:rPr>
              <a:t>of</a:t>
            </a:r>
            <a:r>
              <a:rPr lang="en-US" spc="-65" dirty="0">
                <a:cs typeface="Trebuchet MS"/>
              </a:rPr>
              <a:t> </a:t>
            </a:r>
            <a:r>
              <a:rPr lang="en-US" spc="-95" dirty="0">
                <a:cs typeface="Trebuchet MS"/>
              </a:rPr>
              <a:t>t</a:t>
            </a:r>
            <a:r>
              <a:rPr lang="en-US" spc="-125" dirty="0">
                <a:cs typeface="Trebuchet MS"/>
              </a:rPr>
              <a:t>h</a:t>
            </a:r>
            <a:r>
              <a:rPr lang="en-US" spc="-135" dirty="0">
                <a:cs typeface="Trebuchet MS"/>
              </a:rPr>
              <a:t>e</a:t>
            </a:r>
            <a:r>
              <a:rPr lang="en-US" spc="-75" dirty="0">
                <a:cs typeface="Trebuchet MS"/>
              </a:rPr>
              <a:t> </a:t>
            </a:r>
            <a:r>
              <a:rPr lang="en-US" spc="-95" dirty="0">
                <a:cs typeface="Trebuchet MS"/>
              </a:rPr>
              <a:t>ob</a:t>
            </a:r>
            <a:r>
              <a:rPr lang="en-US" spc="-45" dirty="0">
                <a:cs typeface="Trebuchet MS"/>
              </a:rPr>
              <a:t>l</a:t>
            </a:r>
            <a:r>
              <a:rPr lang="en-US" spc="-165" dirty="0">
                <a:cs typeface="Trebuchet MS"/>
              </a:rPr>
              <a:t>igat</a:t>
            </a:r>
            <a:r>
              <a:rPr lang="en-US" spc="-100" dirty="0">
                <a:cs typeface="Trebuchet MS"/>
              </a:rPr>
              <a:t>i</a:t>
            </a:r>
            <a:r>
              <a:rPr lang="en-US" spc="15" dirty="0">
                <a:cs typeface="Trebuchet MS"/>
              </a:rPr>
              <a:t>o</a:t>
            </a:r>
            <a:r>
              <a:rPr lang="en-US" spc="-65" dirty="0">
                <a:cs typeface="Trebuchet MS"/>
              </a:rPr>
              <a:t>n  </a:t>
            </a:r>
            <a:r>
              <a:rPr lang="en-US" spc="-25" dirty="0">
                <a:cs typeface="Trebuchet MS"/>
              </a:rPr>
              <a:t>r</a:t>
            </a:r>
            <a:r>
              <a:rPr lang="en-US" spc="-110" dirty="0">
                <a:cs typeface="Trebuchet MS"/>
              </a:rPr>
              <a:t>esti</a:t>
            </a:r>
            <a:r>
              <a:rPr lang="en-US" spc="-120" dirty="0">
                <a:cs typeface="Trebuchet MS"/>
              </a:rPr>
              <a:t>ng</a:t>
            </a:r>
            <a:r>
              <a:rPr lang="en-US" spc="-75" dirty="0">
                <a:cs typeface="Trebuchet MS"/>
              </a:rPr>
              <a:t> </a:t>
            </a:r>
            <a:r>
              <a:rPr lang="en-US" spc="-30" dirty="0">
                <a:cs typeface="Trebuchet MS"/>
              </a:rPr>
              <a:t>on</a:t>
            </a:r>
            <a:r>
              <a:rPr lang="en-US" spc="-60" dirty="0">
                <a:cs typeface="Trebuchet MS"/>
              </a:rPr>
              <a:t> </a:t>
            </a:r>
            <a:r>
              <a:rPr lang="en-US" spc="-95" dirty="0">
                <a:cs typeface="Trebuchet MS"/>
              </a:rPr>
              <a:t>t</a:t>
            </a:r>
            <a:r>
              <a:rPr lang="en-US" spc="-125" dirty="0">
                <a:cs typeface="Trebuchet MS"/>
              </a:rPr>
              <a:t>h</a:t>
            </a:r>
            <a:r>
              <a:rPr lang="en-US" spc="-135" dirty="0">
                <a:cs typeface="Trebuchet MS"/>
              </a:rPr>
              <a:t>e</a:t>
            </a:r>
            <a:r>
              <a:rPr lang="en-US" spc="-75" dirty="0">
                <a:cs typeface="Trebuchet MS"/>
              </a:rPr>
              <a:t> </a:t>
            </a:r>
            <a:r>
              <a:rPr lang="en-US" spc="-125" dirty="0">
                <a:cs typeface="Trebuchet MS"/>
              </a:rPr>
              <a:t>State</a:t>
            </a:r>
            <a:r>
              <a:rPr lang="en-US" spc="-65" dirty="0">
                <a:cs typeface="Trebuchet MS"/>
              </a:rPr>
              <a:t> </a:t>
            </a:r>
            <a:r>
              <a:rPr lang="en-US" spc="-130" dirty="0">
                <a:cs typeface="Trebuchet MS"/>
              </a:rPr>
              <a:t>and</a:t>
            </a:r>
            <a:r>
              <a:rPr lang="en-US" spc="-65" dirty="0">
                <a:cs typeface="Trebuchet MS"/>
              </a:rPr>
              <a:t> </a:t>
            </a:r>
            <a:r>
              <a:rPr lang="en-US" spc="-95" dirty="0">
                <a:cs typeface="Trebuchet MS"/>
              </a:rPr>
              <a:t>t</a:t>
            </a:r>
            <a:r>
              <a:rPr lang="en-US" spc="-125" dirty="0">
                <a:cs typeface="Trebuchet MS"/>
              </a:rPr>
              <a:t>h</a:t>
            </a:r>
            <a:r>
              <a:rPr lang="en-US" spc="-135" dirty="0">
                <a:cs typeface="Trebuchet MS"/>
              </a:rPr>
              <a:t>e</a:t>
            </a:r>
            <a:r>
              <a:rPr lang="en-US" spc="-65" dirty="0">
                <a:cs typeface="Trebuchet MS"/>
              </a:rPr>
              <a:t> </a:t>
            </a:r>
            <a:r>
              <a:rPr lang="en-US" spc="-155" dirty="0">
                <a:cs typeface="Trebuchet MS"/>
              </a:rPr>
              <a:t>dama</a:t>
            </a:r>
            <a:r>
              <a:rPr lang="en-US" spc="-140" dirty="0">
                <a:cs typeface="Trebuchet MS"/>
              </a:rPr>
              <a:t>g</a:t>
            </a:r>
            <a:r>
              <a:rPr lang="en-US" spc="-135" dirty="0">
                <a:cs typeface="Trebuchet MS"/>
              </a:rPr>
              <a:t>e</a:t>
            </a:r>
            <a:r>
              <a:rPr lang="en-US" spc="-65" dirty="0">
                <a:cs typeface="Trebuchet MS"/>
              </a:rPr>
              <a:t> </a:t>
            </a:r>
            <a:r>
              <a:rPr lang="en-US" spc="-100" dirty="0">
                <a:cs typeface="Trebuchet MS"/>
              </a:rPr>
              <a:t>sustai</a:t>
            </a:r>
            <a:r>
              <a:rPr lang="en-US" spc="-120" dirty="0">
                <a:cs typeface="Trebuchet MS"/>
              </a:rPr>
              <a:t>n</a:t>
            </a:r>
            <a:r>
              <a:rPr lang="en-US" spc="-114" dirty="0">
                <a:cs typeface="Trebuchet MS"/>
              </a:rPr>
              <a:t>ed</a:t>
            </a:r>
            <a:r>
              <a:rPr lang="en-US" spc="-80" dirty="0">
                <a:cs typeface="Trebuchet MS"/>
              </a:rPr>
              <a:t> </a:t>
            </a:r>
            <a:r>
              <a:rPr lang="en-US" spc="-135" dirty="0">
                <a:cs typeface="Trebuchet MS"/>
              </a:rPr>
              <a:t>b</a:t>
            </a:r>
            <a:r>
              <a:rPr lang="en-US" spc="-110" dirty="0">
                <a:cs typeface="Trebuchet MS"/>
              </a:rPr>
              <a:t>y</a:t>
            </a:r>
            <a:r>
              <a:rPr lang="en-US" spc="-55" dirty="0">
                <a:cs typeface="Trebuchet MS"/>
              </a:rPr>
              <a:t> </a:t>
            </a:r>
            <a:r>
              <a:rPr lang="en-US" spc="-95" dirty="0">
                <a:cs typeface="Trebuchet MS"/>
              </a:rPr>
              <a:t>t</a:t>
            </a:r>
            <a:r>
              <a:rPr lang="en-US" spc="-125" dirty="0">
                <a:cs typeface="Trebuchet MS"/>
              </a:rPr>
              <a:t>h</a:t>
            </a:r>
            <a:r>
              <a:rPr lang="en-US" spc="-95" dirty="0">
                <a:cs typeface="Trebuchet MS"/>
              </a:rPr>
              <a:t>e  </a:t>
            </a:r>
            <a:r>
              <a:rPr lang="en-US" spc="-85" dirty="0">
                <a:cs typeface="Trebuchet MS"/>
              </a:rPr>
              <a:t>i</a:t>
            </a:r>
            <a:r>
              <a:rPr lang="en-US" spc="-140" dirty="0">
                <a:cs typeface="Trebuchet MS"/>
              </a:rPr>
              <a:t>n</a:t>
            </a:r>
            <a:r>
              <a:rPr lang="en-US" spc="-160" dirty="0">
                <a:cs typeface="Trebuchet MS"/>
              </a:rPr>
              <a:t>j</a:t>
            </a:r>
            <a:r>
              <a:rPr lang="en-US" spc="-225" dirty="0">
                <a:cs typeface="Trebuchet MS"/>
              </a:rPr>
              <a:t>u</a:t>
            </a:r>
            <a:r>
              <a:rPr lang="en-US" spc="-25" dirty="0">
                <a:cs typeface="Trebuchet MS"/>
              </a:rPr>
              <a:t>r</a:t>
            </a:r>
            <a:r>
              <a:rPr lang="en-US" spc="-114" dirty="0">
                <a:cs typeface="Trebuchet MS"/>
              </a:rPr>
              <a:t>ed</a:t>
            </a:r>
            <a:r>
              <a:rPr lang="en-US" spc="-95" dirty="0">
                <a:cs typeface="Trebuchet MS"/>
              </a:rPr>
              <a:t> </a:t>
            </a:r>
            <a:r>
              <a:rPr lang="en-US" spc="-110" dirty="0">
                <a:cs typeface="Trebuchet MS"/>
              </a:rPr>
              <a:t>pa</a:t>
            </a:r>
            <a:r>
              <a:rPr lang="en-US" spc="-50" dirty="0">
                <a:cs typeface="Trebuchet MS"/>
              </a:rPr>
              <a:t>r</a:t>
            </a:r>
            <a:r>
              <a:rPr lang="en-US" spc="-150" dirty="0">
                <a:cs typeface="Trebuchet MS"/>
              </a:rPr>
              <a:t>t</a:t>
            </a:r>
            <a:r>
              <a:rPr lang="en-US" spc="-105" dirty="0">
                <a:cs typeface="Trebuchet MS"/>
              </a:rPr>
              <a:t>i</a:t>
            </a:r>
            <a:r>
              <a:rPr lang="en-US" spc="-155" dirty="0">
                <a:cs typeface="Trebuchet MS"/>
              </a:rPr>
              <a:t>es.</a:t>
            </a:r>
            <a:endParaRPr lang="en-US" dirty="0">
              <a:cs typeface="Trebuchet MS"/>
            </a:endParaRPr>
          </a:p>
          <a:p>
            <a:pPr marL="12700" marR="5080">
              <a:lnSpc>
                <a:spcPct val="120000"/>
              </a:lnSpc>
              <a:spcBef>
                <a:spcPts val="100"/>
              </a:spcBef>
            </a:pPr>
            <a:endParaRPr dirty="0">
              <a:cs typeface="Trebuchet MS"/>
            </a:endParaRPr>
          </a:p>
        </p:txBody>
      </p:sp>
      <p:sp>
        <p:nvSpPr>
          <p:cNvPr id="12" name="Slide Number Placeholder 3">
            <a:extLst>
              <a:ext uri="{FF2B5EF4-FFF2-40B4-BE49-F238E27FC236}">
                <a16:creationId xmlns:a16="http://schemas.microsoft.com/office/drawing/2014/main" id="{942312B3-FF70-4959-9437-017D8045D22B}"/>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11</a:t>
            </a:fld>
            <a:endParaRPr lang="en-US" sz="1000"/>
          </a:p>
        </p:txBody>
      </p:sp>
      <p:sp>
        <p:nvSpPr>
          <p:cNvPr id="13" name="Fußzeilenplatzhalter 17">
            <a:extLst>
              <a:ext uri="{FF2B5EF4-FFF2-40B4-BE49-F238E27FC236}">
                <a16:creationId xmlns:a16="http://schemas.microsoft.com/office/drawing/2014/main" id="{D0C454A9-68D1-4F27-8A75-585057873FDC}"/>
              </a:ext>
            </a:extLst>
          </p:cNvPr>
          <p:cNvSpPr>
            <a:spLocks noGrp="1"/>
          </p:cNvSpPr>
          <p:nvPr>
            <p:ph type="ftr" sz="quarter" idx="5"/>
          </p:nvPr>
        </p:nvSpPr>
        <p:spPr>
          <a:xfrm>
            <a:off x="201881" y="6459785"/>
            <a:ext cx="8307108" cy="365125"/>
          </a:xfrm>
        </p:spPr>
        <p:txBody>
          <a:bodyPr/>
          <a:lstStyle/>
          <a:p>
            <a:r>
              <a:rPr lang="en-US">
                <a:solidFill>
                  <a:schemeClr val="bg1"/>
                </a:solidFill>
              </a:rPr>
              <a:t>FISMA/2022/LVP/0010 – Online training material for judges – 6.Remedies for the breach of Investors’ Rights under Eu law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061460" cy="6858000"/>
          </a:xfrm>
          <a:custGeom>
            <a:avLst/>
            <a:gdLst/>
            <a:ahLst/>
            <a:cxnLst/>
            <a:rect l="l" t="t" r="r" b="b"/>
            <a:pathLst>
              <a:path w="4061460" h="6858000">
                <a:moveTo>
                  <a:pt x="4061460" y="0"/>
                </a:moveTo>
                <a:lnTo>
                  <a:pt x="0" y="0"/>
                </a:lnTo>
                <a:lnTo>
                  <a:pt x="0" y="6858000"/>
                </a:lnTo>
                <a:lnTo>
                  <a:pt x="4061460" y="6858000"/>
                </a:lnTo>
                <a:lnTo>
                  <a:pt x="4061460" y="0"/>
                </a:lnTo>
                <a:close/>
              </a:path>
            </a:pathLst>
          </a:custGeom>
          <a:solidFill>
            <a:schemeClr val="accent1"/>
          </a:solidFill>
        </p:spPr>
        <p:txBody>
          <a:bodyPr wrap="square" lIns="0" tIns="0" rIns="0" bIns="0" rtlCol="0"/>
          <a:lstStyle/>
          <a:p>
            <a:endParaRPr/>
          </a:p>
        </p:txBody>
      </p:sp>
      <p:sp>
        <p:nvSpPr>
          <p:cNvPr id="3" name="object 3"/>
          <p:cNvSpPr txBox="1"/>
          <p:nvPr/>
        </p:nvSpPr>
        <p:spPr>
          <a:xfrm>
            <a:off x="247294" y="1208024"/>
            <a:ext cx="3088005" cy="1543371"/>
          </a:xfrm>
          <a:prstGeom prst="rect">
            <a:avLst/>
          </a:prstGeom>
        </p:spPr>
        <p:txBody>
          <a:bodyPr vert="horz" wrap="square" lIns="0" tIns="67945" rIns="0" bIns="0" rtlCol="0" anchor="t">
            <a:spAutoFit/>
          </a:bodyPr>
          <a:lstStyle/>
          <a:p>
            <a:pPr marL="12700" marR="5080">
              <a:lnSpc>
                <a:spcPts val="3460"/>
              </a:lnSpc>
              <a:spcBef>
                <a:spcPts val="535"/>
              </a:spcBef>
            </a:pPr>
            <a:r>
              <a:rPr sz="3200" spc="345" dirty="0">
                <a:solidFill>
                  <a:srgbClr val="FFFFFF"/>
                </a:solidFill>
                <a:latin typeface="Trebuchet MS"/>
                <a:cs typeface="Trebuchet MS"/>
              </a:rPr>
              <a:t>C</a:t>
            </a:r>
            <a:r>
              <a:rPr sz="3200" spc="-145" dirty="0">
                <a:solidFill>
                  <a:srgbClr val="FFFFFF"/>
                </a:solidFill>
                <a:latin typeface="Trebuchet MS"/>
                <a:cs typeface="Trebuchet MS"/>
              </a:rPr>
              <a:t>-</a:t>
            </a:r>
            <a:r>
              <a:rPr sz="3200" spc="-80" dirty="0">
                <a:solidFill>
                  <a:srgbClr val="FFFFFF"/>
                </a:solidFill>
                <a:latin typeface="Trebuchet MS"/>
                <a:cs typeface="Trebuchet MS"/>
              </a:rPr>
              <a:t>4</a:t>
            </a:r>
            <a:r>
              <a:rPr sz="3200" spc="-75" dirty="0">
                <a:solidFill>
                  <a:srgbClr val="FFFFFF"/>
                </a:solidFill>
                <a:latin typeface="Trebuchet MS"/>
                <a:cs typeface="Trebuchet MS"/>
              </a:rPr>
              <a:t>6</a:t>
            </a:r>
            <a:r>
              <a:rPr sz="3200" spc="-315" dirty="0">
                <a:solidFill>
                  <a:srgbClr val="FFFFFF"/>
                </a:solidFill>
                <a:latin typeface="Trebuchet MS"/>
                <a:cs typeface="Trebuchet MS"/>
              </a:rPr>
              <a:t>/9</a:t>
            </a:r>
            <a:r>
              <a:rPr sz="3200" spc="-305" dirty="0">
                <a:solidFill>
                  <a:srgbClr val="FFFFFF"/>
                </a:solidFill>
                <a:latin typeface="Trebuchet MS"/>
                <a:cs typeface="Trebuchet MS"/>
              </a:rPr>
              <a:t>3</a:t>
            </a:r>
            <a:r>
              <a:rPr lang="en-GB" sz="3200" spc="-305" dirty="0">
                <a:solidFill>
                  <a:srgbClr val="FFFFFF"/>
                </a:solidFill>
                <a:latin typeface="Trebuchet MS"/>
                <a:cs typeface="Trebuchet MS"/>
              </a:rPr>
              <a:t> </a:t>
            </a:r>
            <a:r>
              <a:rPr sz="3200" spc="-260" dirty="0">
                <a:solidFill>
                  <a:srgbClr val="FFFFFF"/>
                </a:solidFill>
                <a:latin typeface="Trebuchet MS"/>
                <a:cs typeface="Trebuchet MS"/>
              </a:rPr>
              <a:t>&amp;</a:t>
            </a:r>
            <a:r>
              <a:rPr sz="3200" spc="-105" dirty="0">
                <a:solidFill>
                  <a:srgbClr val="FFFFFF"/>
                </a:solidFill>
                <a:latin typeface="Trebuchet MS"/>
                <a:cs typeface="Trebuchet MS"/>
              </a:rPr>
              <a:t> </a:t>
            </a:r>
            <a:endParaRPr lang="en-US" sz="3200" dirty="0">
              <a:solidFill>
                <a:srgbClr val="545454"/>
              </a:solidFill>
              <a:latin typeface="Trebuchet MS"/>
              <a:cs typeface="Trebuchet MS"/>
            </a:endParaRPr>
          </a:p>
          <a:p>
            <a:pPr marL="12700" marR="5080">
              <a:lnSpc>
                <a:spcPts val="3460"/>
              </a:lnSpc>
              <a:spcBef>
                <a:spcPts val="535"/>
              </a:spcBef>
            </a:pPr>
            <a:r>
              <a:rPr sz="3200" spc="345" dirty="0">
                <a:solidFill>
                  <a:srgbClr val="FFFFFF"/>
                </a:solidFill>
                <a:latin typeface="Trebuchet MS"/>
                <a:cs typeface="Trebuchet MS"/>
              </a:rPr>
              <a:t>C</a:t>
            </a:r>
            <a:r>
              <a:rPr sz="3200" spc="-80" dirty="0">
                <a:solidFill>
                  <a:srgbClr val="FFFFFF"/>
                </a:solidFill>
                <a:latin typeface="Trebuchet MS"/>
                <a:cs typeface="Trebuchet MS"/>
              </a:rPr>
              <a:t>4</a:t>
            </a:r>
            <a:r>
              <a:rPr sz="3200" spc="-75" dirty="0">
                <a:solidFill>
                  <a:srgbClr val="FFFFFF"/>
                </a:solidFill>
                <a:latin typeface="Trebuchet MS"/>
                <a:cs typeface="Trebuchet MS"/>
              </a:rPr>
              <a:t>8</a:t>
            </a:r>
            <a:r>
              <a:rPr sz="3200" spc="-260" dirty="0">
                <a:solidFill>
                  <a:srgbClr val="FFFFFF"/>
                </a:solidFill>
                <a:latin typeface="Trebuchet MS"/>
                <a:cs typeface="Trebuchet MS"/>
              </a:rPr>
              <a:t>/93</a:t>
            </a:r>
            <a:r>
              <a:rPr lang="en-GB" sz="3200" spc="-260" dirty="0">
                <a:solidFill>
                  <a:srgbClr val="FFFFFF"/>
                </a:solidFill>
                <a:latin typeface="Trebuchet MS"/>
                <a:cs typeface="Trebuchet MS"/>
              </a:rPr>
              <a:t> </a:t>
            </a:r>
            <a:r>
              <a:rPr sz="3200" spc="-260" dirty="0">
                <a:solidFill>
                  <a:srgbClr val="FFFFFF"/>
                </a:solidFill>
                <a:latin typeface="Trebuchet MS"/>
                <a:cs typeface="Trebuchet MS"/>
              </a:rPr>
              <a:t> </a:t>
            </a:r>
            <a:endParaRPr lang="en-GB" sz="3200" spc="-260" dirty="0">
              <a:solidFill>
                <a:srgbClr val="FFFFFF"/>
              </a:solidFill>
              <a:latin typeface="Trebuchet MS"/>
              <a:cs typeface="Trebuchet MS"/>
            </a:endParaRPr>
          </a:p>
          <a:p>
            <a:pPr marL="12700" marR="5080">
              <a:lnSpc>
                <a:spcPts val="3460"/>
              </a:lnSpc>
              <a:spcBef>
                <a:spcPts val="535"/>
              </a:spcBef>
            </a:pPr>
            <a:r>
              <a:rPr sz="3200" spc="-10" dirty="0">
                <a:solidFill>
                  <a:srgbClr val="FFFFFF"/>
                </a:solidFill>
                <a:latin typeface="Trebuchet MS"/>
                <a:cs typeface="Trebuchet MS"/>
              </a:rPr>
              <a:t>BRASSERIE</a:t>
            </a:r>
            <a:r>
              <a:rPr sz="3200" spc="-100" dirty="0">
                <a:solidFill>
                  <a:srgbClr val="FFFFFF"/>
                </a:solidFill>
                <a:latin typeface="Trebuchet MS"/>
                <a:cs typeface="Trebuchet MS"/>
              </a:rPr>
              <a:t> </a:t>
            </a:r>
            <a:r>
              <a:rPr sz="3200" spc="310" dirty="0">
                <a:solidFill>
                  <a:srgbClr val="FFFFFF"/>
                </a:solidFill>
                <a:latin typeface="Trebuchet MS"/>
                <a:cs typeface="Trebuchet MS"/>
              </a:rPr>
              <a:t>DU</a:t>
            </a:r>
            <a:endParaRPr sz="3200" dirty="0">
              <a:latin typeface="Trebuchet MS"/>
              <a:cs typeface="Trebuchet MS"/>
            </a:endParaRPr>
          </a:p>
        </p:txBody>
      </p:sp>
      <p:sp>
        <p:nvSpPr>
          <p:cNvPr id="4" name="object 4"/>
          <p:cNvSpPr txBox="1"/>
          <p:nvPr/>
        </p:nvSpPr>
        <p:spPr>
          <a:xfrm>
            <a:off x="241368" y="2616682"/>
            <a:ext cx="2180296" cy="505908"/>
          </a:xfrm>
          <a:prstGeom prst="rect">
            <a:avLst/>
          </a:prstGeom>
        </p:spPr>
        <p:txBody>
          <a:bodyPr vert="horz" wrap="square" lIns="0" tIns="13335" rIns="0" bIns="0" rtlCol="0">
            <a:spAutoFit/>
          </a:bodyPr>
          <a:lstStyle/>
          <a:p>
            <a:pPr marL="12700">
              <a:lnSpc>
                <a:spcPct val="100000"/>
              </a:lnSpc>
              <a:spcBef>
                <a:spcPts val="105"/>
              </a:spcBef>
            </a:pPr>
            <a:r>
              <a:rPr sz="3200" spc="45">
                <a:solidFill>
                  <a:srgbClr val="FFFFFF"/>
                </a:solidFill>
                <a:latin typeface="Trebuchet MS"/>
                <a:cs typeface="Trebuchet MS"/>
              </a:rPr>
              <a:t>PÊCH</a:t>
            </a:r>
            <a:r>
              <a:rPr sz="3200" spc="50">
                <a:solidFill>
                  <a:srgbClr val="FFFFFF"/>
                </a:solidFill>
                <a:latin typeface="Trebuchet MS"/>
                <a:cs typeface="Trebuchet MS"/>
              </a:rPr>
              <a:t>E</a:t>
            </a:r>
            <a:r>
              <a:rPr sz="3200" spc="130">
                <a:solidFill>
                  <a:srgbClr val="FFFFFF"/>
                </a:solidFill>
                <a:latin typeface="Trebuchet MS"/>
                <a:cs typeface="Trebuchet MS"/>
              </a:rPr>
              <a:t>UR</a:t>
            </a:r>
            <a:endParaRPr sz="3200">
              <a:latin typeface="Trebuchet MS"/>
              <a:cs typeface="Trebuchet MS"/>
            </a:endParaRPr>
          </a:p>
        </p:txBody>
      </p:sp>
      <p:sp>
        <p:nvSpPr>
          <p:cNvPr id="8" name="object 8"/>
          <p:cNvSpPr txBox="1"/>
          <p:nvPr/>
        </p:nvSpPr>
        <p:spPr>
          <a:xfrm>
            <a:off x="4464422" y="1684591"/>
            <a:ext cx="6776720" cy="3718326"/>
          </a:xfrm>
          <a:prstGeom prst="rect">
            <a:avLst/>
          </a:prstGeom>
        </p:spPr>
        <p:txBody>
          <a:bodyPr vert="horz" wrap="square" lIns="0" tIns="12065" rIns="0" bIns="0" rtlCol="0">
            <a:spAutoFit/>
          </a:bodyPr>
          <a:lstStyle/>
          <a:p>
            <a:pPr marL="12700" marR="36195">
              <a:lnSpc>
                <a:spcPct val="100000"/>
              </a:lnSpc>
              <a:spcBef>
                <a:spcPts val="95"/>
              </a:spcBef>
            </a:pPr>
            <a:r>
              <a:rPr sz="1600" kern="0" spc="-130" dirty="0">
                <a:cs typeface="Trebuchet MS"/>
              </a:rPr>
              <a:t>90.</a:t>
            </a:r>
            <a:r>
              <a:rPr sz="1600" kern="0" spc="-430" dirty="0">
                <a:cs typeface="Trebuchet MS"/>
              </a:rPr>
              <a:t> </a:t>
            </a:r>
            <a:r>
              <a:rPr sz="1600" kern="0" spc="-105" dirty="0">
                <a:cs typeface="Trebuchet MS"/>
              </a:rPr>
              <a:t>Accordingly,</a:t>
            </a:r>
            <a:r>
              <a:rPr sz="1600" kern="0" spc="-225" dirty="0">
                <a:cs typeface="Trebuchet MS"/>
              </a:rPr>
              <a:t> </a:t>
            </a:r>
            <a:r>
              <a:rPr sz="1600" kern="0" spc="-114" dirty="0">
                <a:cs typeface="Trebuchet MS"/>
              </a:rPr>
              <a:t>the</a:t>
            </a:r>
            <a:r>
              <a:rPr sz="1600" kern="0" spc="-45" dirty="0">
                <a:cs typeface="Trebuchet MS"/>
              </a:rPr>
              <a:t> </a:t>
            </a:r>
            <a:r>
              <a:rPr sz="1600" kern="0" spc="-105" dirty="0">
                <a:cs typeface="Trebuchet MS"/>
              </a:rPr>
              <a:t>reply</a:t>
            </a:r>
            <a:r>
              <a:rPr sz="1600" kern="0" spc="-45" dirty="0">
                <a:cs typeface="Trebuchet MS"/>
              </a:rPr>
              <a:t> </a:t>
            </a:r>
            <a:r>
              <a:rPr sz="1600" kern="0" spc="-50" dirty="0">
                <a:cs typeface="Trebuchet MS"/>
              </a:rPr>
              <a:t>to</a:t>
            </a:r>
            <a:r>
              <a:rPr sz="1600" kern="0" spc="-45" dirty="0">
                <a:cs typeface="Trebuchet MS"/>
              </a:rPr>
              <a:t> </a:t>
            </a:r>
            <a:r>
              <a:rPr sz="1600" kern="0" spc="-114" dirty="0">
                <a:cs typeface="Trebuchet MS"/>
              </a:rPr>
              <a:t>the</a:t>
            </a:r>
            <a:r>
              <a:rPr sz="1600" kern="0" spc="-45" dirty="0">
                <a:cs typeface="Trebuchet MS"/>
              </a:rPr>
              <a:t> </a:t>
            </a:r>
            <a:r>
              <a:rPr sz="1600" kern="0" spc="-120" dirty="0">
                <a:cs typeface="Trebuchet MS"/>
              </a:rPr>
              <a:t>national</a:t>
            </a:r>
            <a:r>
              <a:rPr sz="1600" kern="0" spc="-30" dirty="0">
                <a:cs typeface="Trebuchet MS"/>
              </a:rPr>
              <a:t> </a:t>
            </a:r>
            <a:r>
              <a:rPr sz="1600" kern="0" spc="-50" dirty="0">
                <a:cs typeface="Trebuchet MS"/>
              </a:rPr>
              <a:t>courts</a:t>
            </a:r>
            <a:r>
              <a:rPr sz="1600" kern="0" spc="-30" dirty="0">
                <a:cs typeface="Trebuchet MS"/>
              </a:rPr>
              <a:t> </a:t>
            </a:r>
            <a:r>
              <a:rPr sz="1600" kern="0" spc="-100" dirty="0">
                <a:cs typeface="Trebuchet MS"/>
              </a:rPr>
              <a:t>must</a:t>
            </a:r>
            <a:r>
              <a:rPr sz="1600" kern="0" spc="-55" dirty="0">
                <a:cs typeface="Trebuchet MS"/>
              </a:rPr>
              <a:t> </a:t>
            </a:r>
            <a:r>
              <a:rPr sz="1600" kern="0" spc="-120" dirty="0">
                <a:cs typeface="Trebuchet MS"/>
              </a:rPr>
              <a:t>be</a:t>
            </a:r>
            <a:r>
              <a:rPr sz="1600" kern="0" spc="-45" dirty="0">
                <a:cs typeface="Trebuchet MS"/>
              </a:rPr>
              <a:t> </a:t>
            </a:r>
            <a:r>
              <a:rPr sz="1600" kern="0" spc="-130" dirty="0">
                <a:cs typeface="Trebuchet MS"/>
              </a:rPr>
              <a:t>that </a:t>
            </a:r>
            <a:r>
              <a:rPr sz="1600" kern="0" spc="-125" dirty="0">
                <a:cs typeface="Trebuchet MS"/>
              </a:rPr>
              <a:t> </a:t>
            </a:r>
            <a:r>
              <a:rPr sz="1600" kern="0" spc="-95" dirty="0">
                <a:cs typeface="Trebuchet MS"/>
              </a:rPr>
              <a:t>reparation</a:t>
            </a:r>
            <a:r>
              <a:rPr sz="1600" kern="0" spc="-45" dirty="0">
                <a:cs typeface="Trebuchet MS"/>
              </a:rPr>
              <a:t> </a:t>
            </a:r>
            <a:r>
              <a:rPr sz="1600" kern="0" spc="-125" dirty="0">
                <a:cs typeface="Trebuchet MS"/>
              </a:rPr>
              <a:t>by</a:t>
            </a:r>
            <a:r>
              <a:rPr sz="1600" kern="0" spc="-25" dirty="0">
                <a:cs typeface="Trebuchet MS"/>
              </a:rPr>
              <a:t> </a:t>
            </a:r>
            <a:r>
              <a:rPr sz="1600" kern="0" spc="-60" dirty="0">
                <a:cs typeface="Trebuchet MS"/>
              </a:rPr>
              <a:t>Member</a:t>
            </a:r>
            <a:r>
              <a:rPr sz="1600" kern="0" spc="-40" dirty="0">
                <a:cs typeface="Trebuchet MS"/>
              </a:rPr>
              <a:t> </a:t>
            </a:r>
            <a:r>
              <a:rPr sz="1600" kern="0" spc="-110" dirty="0">
                <a:cs typeface="Trebuchet MS"/>
              </a:rPr>
              <a:t>States</a:t>
            </a:r>
            <a:r>
              <a:rPr sz="1600" kern="0" spc="-30" dirty="0">
                <a:cs typeface="Trebuchet MS"/>
              </a:rPr>
              <a:t> </a:t>
            </a:r>
            <a:r>
              <a:rPr sz="1600" kern="0" spc="-105" dirty="0">
                <a:cs typeface="Trebuchet MS"/>
              </a:rPr>
              <a:t>of</a:t>
            </a:r>
            <a:r>
              <a:rPr sz="1600" kern="0" spc="-45" dirty="0">
                <a:cs typeface="Trebuchet MS"/>
              </a:rPr>
              <a:t> </a:t>
            </a:r>
            <a:r>
              <a:rPr sz="1600" kern="0" spc="-50" dirty="0">
                <a:cs typeface="Trebuchet MS"/>
              </a:rPr>
              <a:t>loss</a:t>
            </a:r>
            <a:r>
              <a:rPr sz="1600" kern="0" spc="-70" dirty="0">
                <a:cs typeface="Trebuchet MS"/>
              </a:rPr>
              <a:t> </a:t>
            </a:r>
            <a:r>
              <a:rPr sz="1600" kern="0" spc="15" dirty="0">
                <a:cs typeface="Trebuchet MS"/>
              </a:rPr>
              <a:t>or</a:t>
            </a:r>
            <a:r>
              <a:rPr sz="1600" kern="0" spc="-40" dirty="0">
                <a:cs typeface="Trebuchet MS"/>
              </a:rPr>
              <a:t> </a:t>
            </a:r>
            <a:r>
              <a:rPr sz="1600" kern="0" spc="-145" dirty="0">
                <a:cs typeface="Trebuchet MS"/>
              </a:rPr>
              <a:t>damage</a:t>
            </a:r>
            <a:r>
              <a:rPr sz="1600" kern="0" spc="-35" dirty="0">
                <a:cs typeface="Trebuchet MS"/>
              </a:rPr>
              <a:t> </a:t>
            </a:r>
            <a:r>
              <a:rPr sz="1600" kern="0" spc="-95" dirty="0">
                <a:cs typeface="Trebuchet MS"/>
              </a:rPr>
              <a:t>which</a:t>
            </a:r>
            <a:r>
              <a:rPr sz="1600" kern="0" spc="-50" dirty="0">
                <a:cs typeface="Trebuchet MS"/>
              </a:rPr>
              <a:t> </a:t>
            </a:r>
            <a:r>
              <a:rPr sz="1600" kern="0" spc="-120" dirty="0">
                <a:cs typeface="Trebuchet MS"/>
              </a:rPr>
              <a:t>they</a:t>
            </a:r>
            <a:r>
              <a:rPr sz="1600" kern="0" spc="-45" dirty="0">
                <a:cs typeface="Trebuchet MS"/>
              </a:rPr>
              <a:t> </a:t>
            </a:r>
            <a:r>
              <a:rPr sz="1600" kern="0" spc="-160" dirty="0">
                <a:cs typeface="Trebuchet MS"/>
              </a:rPr>
              <a:t>have </a:t>
            </a:r>
            <a:r>
              <a:rPr sz="1600" kern="0" spc="-155" dirty="0">
                <a:cs typeface="Trebuchet MS"/>
              </a:rPr>
              <a:t> </a:t>
            </a:r>
            <a:r>
              <a:rPr sz="1600" kern="0" spc="-110" dirty="0">
                <a:cs typeface="Trebuchet MS"/>
              </a:rPr>
              <a:t>caused</a:t>
            </a:r>
            <a:r>
              <a:rPr sz="1600" kern="0" spc="-45" dirty="0">
                <a:cs typeface="Trebuchet MS"/>
              </a:rPr>
              <a:t> </a:t>
            </a:r>
            <a:r>
              <a:rPr sz="1600" kern="0" spc="-50" dirty="0">
                <a:cs typeface="Trebuchet MS"/>
              </a:rPr>
              <a:t>to</a:t>
            </a:r>
            <a:r>
              <a:rPr sz="1600" kern="0" spc="-45" dirty="0">
                <a:cs typeface="Trebuchet MS"/>
              </a:rPr>
              <a:t> </a:t>
            </a:r>
            <a:r>
              <a:rPr sz="1600" kern="0" spc="-110" dirty="0">
                <a:cs typeface="Trebuchet MS"/>
              </a:rPr>
              <a:t>individuals</a:t>
            </a:r>
            <a:r>
              <a:rPr sz="1600" kern="0" spc="-75" dirty="0">
                <a:cs typeface="Trebuchet MS"/>
              </a:rPr>
              <a:t> </a:t>
            </a:r>
            <a:r>
              <a:rPr sz="1600" kern="0" spc="-114" dirty="0">
                <a:cs typeface="Trebuchet MS"/>
              </a:rPr>
              <a:t>as</a:t>
            </a:r>
            <a:r>
              <a:rPr sz="1600" kern="0" spc="-45" dirty="0">
                <a:cs typeface="Trebuchet MS"/>
              </a:rPr>
              <a:t> </a:t>
            </a:r>
            <a:r>
              <a:rPr sz="1600" kern="0" spc="-190" dirty="0">
                <a:cs typeface="Trebuchet MS"/>
              </a:rPr>
              <a:t>a</a:t>
            </a:r>
            <a:r>
              <a:rPr sz="1600" kern="0" spc="-40" dirty="0">
                <a:cs typeface="Trebuchet MS"/>
              </a:rPr>
              <a:t> </a:t>
            </a:r>
            <a:r>
              <a:rPr sz="1600" kern="0" spc="-95" dirty="0">
                <a:cs typeface="Trebuchet MS"/>
              </a:rPr>
              <a:t>result</a:t>
            </a:r>
            <a:r>
              <a:rPr sz="1600" kern="0" spc="-60" dirty="0">
                <a:cs typeface="Trebuchet MS"/>
              </a:rPr>
              <a:t> </a:t>
            </a:r>
            <a:r>
              <a:rPr sz="1600" kern="0" spc="-105" dirty="0">
                <a:cs typeface="Trebuchet MS"/>
              </a:rPr>
              <a:t>of</a:t>
            </a:r>
            <a:r>
              <a:rPr sz="1600" kern="0" spc="-45" dirty="0">
                <a:cs typeface="Trebuchet MS"/>
              </a:rPr>
              <a:t> </a:t>
            </a:r>
            <a:r>
              <a:rPr sz="1600" kern="0" spc="-105" dirty="0">
                <a:cs typeface="Trebuchet MS"/>
              </a:rPr>
              <a:t>breaches</a:t>
            </a:r>
            <a:r>
              <a:rPr sz="1600" kern="0" spc="-45" dirty="0">
                <a:cs typeface="Trebuchet MS"/>
              </a:rPr>
              <a:t> </a:t>
            </a:r>
            <a:r>
              <a:rPr sz="1600" kern="0" spc="-105" dirty="0">
                <a:cs typeface="Trebuchet MS"/>
              </a:rPr>
              <a:t>of</a:t>
            </a:r>
            <a:r>
              <a:rPr sz="1600" kern="0" spc="-40" dirty="0">
                <a:cs typeface="Trebuchet MS"/>
              </a:rPr>
              <a:t> </a:t>
            </a:r>
            <a:r>
              <a:rPr sz="1600" kern="0" spc="-65" dirty="0">
                <a:cs typeface="Trebuchet MS"/>
              </a:rPr>
              <a:t>Community</a:t>
            </a:r>
            <a:r>
              <a:rPr sz="1600" kern="0" spc="-25" dirty="0">
                <a:cs typeface="Trebuchet MS"/>
              </a:rPr>
              <a:t> </a:t>
            </a:r>
            <a:r>
              <a:rPr sz="1600" kern="0" spc="-155" dirty="0">
                <a:cs typeface="Trebuchet MS"/>
              </a:rPr>
              <a:t>law</a:t>
            </a:r>
            <a:r>
              <a:rPr sz="1600" kern="0" spc="-30" dirty="0">
                <a:cs typeface="Trebuchet MS"/>
              </a:rPr>
              <a:t> </a:t>
            </a:r>
            <a:r>
              <a:rPr sz="1600" b="1" kern="0" spc="30" dirty="0">
                <a:cs typeface="Trebuchet MS"/>
              </a:rPr>
              <a:t>must </a:t>
            </a:r>
            <a:r>
              <a:rPr sz="1600" b="1" kern="0" spc="-555" dirty="0">
                <a:cs typeface="Trebuchet MS"/>
              </a:rPr>
              <a:t> </a:t>
            </a:r>
            <a:r>
              <a:rPr sz="1600" b="1" kern="0" spc="-25" dirty="0">
                <a:cs typeface="Trebuchet MS"/>
              </a:rPr>
              <a:t>be</a:t>
            </a:r>
            <a:r>
              <a:rPr sz="1600" b="1" kern="0" spc="-45" dirty="0">
                <a:cs typeface="Trebuchet MS"/>
              </a:rPr>
              <a:t> </a:t>
            </a:r>
            <a:r>
              <a:rPr sz="1600" b="1" kern="0" spc="25" dirty="0">
                <a:cs typeface="Trebuchet MS"/>
              </a:rPr>
              <a:t>commensurate</a:t>
            </a:r>
            <a:r>
              <a:rPr sz="1600" b="1" kern="0" spc="5" dirty="0">
                <a:cs typeface="Trebuchet MS"/>
              </a:rPr>
              <a:t> </a:t>
            </a:r>
            <a:r>
              <a:rPr sz="1600" b="1" kern="0" spc="-20" dirty="0">
                <a:cs typeface="Trebuchet MS"/>
              </a:rPr>
              <a:t>with</a:t>
            </a:r>
            <a:r>
              <a:rPr sz="1600" b="1" kern="0" spc="-40" dirty="0">
                <a:cs typeface="Trebuchet MS"/>
              </a:rPr>
              <a:t> </a:t>
            </a:r>
            <a:r>
              <a:rPr sz="1600" b="1" kern="0" spc="-20" dirty="0">
                <a:cs typeface="Trebuchet MS"/>
              </a:rPr>
              <a:t>the</a:t>
            </a:r>
            <a:r>
              <a:rPr sz="1600" b="1" kern="0" spc="-35" dirty="0">
                <a:cs typeface="Trebuchet MS"/>
              </a:rPr>
              <a:t> </a:t>
            </a:r>
            <a:r>
              <a:rPr sz="1600" b="1" kern="0" spc="-5" dirty="0">
                <a:cs typeface="Trebuchet MS"/>
              </a:rPr>
              <a:t>loss</a:t>
            </a:r>
            <a:r>
              <a:rPr sz="1600" b="1" kern="0" spc="-45" dirty="0">
                <a:cs typeface="Trebuchet MS"/>
              </a:rPr>
              <a:t> </a:t>
            </a:r>
            <a:r>
              <a:rPr sz="1600" b="1" kern="0" spc="40" dirty="0">
                <a:cs typeface="Trebuchet MS"/>
              </a:rPr>
              <a:t>or</a:t>
            </a:r>
            <a:r>
              <a:rPr sz="1600" b="1" kern="0" spc="-60" dirty="0">
                <a:cs typeface="Trebuchet MS"/>
              </a:rPr>
              <a:t> </a:t>
            </a:r>
            <a:r>
              <a:rPr sz="1600" b="1" kern="0" spc="25" dirty="0">
                <a:cs typeface="Trebuchet MS"/>
              </a:rPr>
              <a:t>damage</a:t>
            </a:r>
            <a:r>
              <a:rPr sz="1600" b="1" kern="0" spc="-40" dirty="0">
                <a:cs typeface="Trebuchet MS"/>
              </a:rPr>
              <a:t> </a:t>
            </a:r>
            <a:r>
              <a:rPr sz="1600" b="1" kern="0" spc="-35" dirty="0">
                <a:cs typeface="Trebuchet MS"/>
              </a:rPr>
              <a:t>sustained.</a:t>
            </a:r>
            <a:r>
              <a:rPr sz="1600" b="1" kern="0" dirty="0">
                <a:cs typeface="Trebuchet MS"/>
              </a:rPr>
              <a:t> </a:t>
            </a:r>
            <a:r>
              <a:rPr sz="1600" kern="0" spc="-75" dirty="0">
                <a:cs typeface="Trebuchet MS"/>
              </a:rPr>
              <a:t>In</a:t>
            </a:r>
            <a:r>
              <a:rPr sz="1600" kern="0" spc="-50" dirty="0">
                <a:cs typeface="Trebuchet MS"/>
              </a:rPr>
              <a:t> </a:t>
            </a:r>
            <a:r>
              <a:rPr sz="1600" kern="0" spc="-114" dirty="0">
                <a:cs typeface="Trebuchet MS"/>
              </a:rPr>
              <a:t>the</a:t>
            </a:r>
            <a:r>
              <a:rPr lang="de-DE" sz="1600" kern="0" spc="-114" dirty="0">
                <a:cs typeface="Trebuchet MS"/>
              </a:rPr>
              <a:t> </a:t>
            </a:r>
            <a:r>
              <a:rPr lang="en-US" sz="1600" kern="0" spc="-114" dirty="0">
                <a:cs typeface="Trebuchet MS"/>
              </a:rPr>
              <a:t>absence</a:t>
            </a:r>
            <a:r>
              <a:rPr lang="en-US" sz="1600" kern="0" spc="-35" dirty="0">
                <a:cs typeface="Trebuchet MS"/>
              </a:rPr>
              <a:t> </a:t>
            </a:r>
            <a:r>
              <a:rPr lang="en-US" sz="1600" kern="0" spc="-105" dirty="0">
                <a:cs typeface="Trebuchet MS"/>
              </a:rPr>
              <a:t>of</a:t>
            </a:r>
            <a:r>
              <a:rPr lang="en-US" sz="1600" kern="0" spc="-40" dirty="0">
                <a:cs typeface="Trebuchet MS"/>
              </a:rPr>
              <a:t> </a:t>
            </a:r>
            <a:r>
              <a:rPr lang="en-US" sz="1600" kern="0" spc="-120" dirty="0">
                <a:cs typeface="Trebuchet MS"/>
              </a:rPr>
              <a:t>relevant</a:t>
            </a:r>
            <a:r>
              <a:rPr lang="en-US" sz="1600" kern="0" spc="-45" dirty="0">
                <a:cs typeface="Trebuchet MS"/>
              </a:rPr>
              <a:t> </a:t>
            </a:r>
            <a:r>
              <a:rPr lang="en-US" sz="1600" kern="0" spc="-65" dirty="0">
                <a:cs typeface="Trebuchet MS"/>
              </a:rPr>
              <a:t>Community</a:t>
            </a:r>
            <a:r>
              <a:rPr lang="en-US" sz="1600" kern="0" spc="-40" dirty="0">
                <a:cs typeface="Trebuchet MS"/>
              </a:rPr>
              <a:t> </a:t>
            </a:r>
            <a:r>
              <a:rPr lang="en-US" sz="1600" kern="0" spc="-85" dirty="0">
                <a:cs typeface="Trebuchet MS"/>
              </a:rPr>
              <a:t>provisions,</a:t>
            </a:r>
            <a:r>
              <a:rPr lang="en-US" sz="1600" kern="0" spc="-240" dirty="0">
                <a:cs typeface="Trebuchet MS"/>
              </a:rPr>
              <a:t> </a:t>
            </a:r>
            <a:r>
              <a:rPr lang="en-US" sz="1600" kern="0" spc="-130" dirty="0">
                <a:cs typeface="Trebuchet MS"/>
              </a:rPr>
              <a:t>it</a:t>
            </a:r>
            <a:r>
              <a:rPr lang="en-US" sz="1600" kern="0" spc="-40" dirty="0">
                <a:cs typeface="Trebuchet MS"/>
              </a:rPr>
              <a:t> </a:t>
            </a:r>
            <a:r>
              <a:rPr lang="en-US" sz="1600" kern="0" spc="-85" dirty="0">
                <a:cs typeface="Trebuchet MS"/>
              </a:rPr>
              <a:t>is</a:t>
            </a:r>
            <a:r>
              <a:rPr lang="en-US" sz="1600" kern="0" spc="-65" dirty="0">
                <a:cs typeface="Trebuchet MS"/>
              </a:rPr>
              <a:t> </a:t>
            </a:r>
            <a:r>
              <a:rPr lang="en-US" sz="1600" kern="0" spc="-70" dirty="0">
                <a:cs typeface="Trebuchet MS"/>
              </a:rPr>
              <a:t>for</a:t>
            </a:r>
            <a:r>
              <a:rPr lang="en-US" sz="1600" kern="0" spc="-40" dirty="0">
                <a:cs typeface="Trebuchet MS"/>
              </a:rPr>
              <a:t> </a:t>
            </a:r>
            <a:r>
              <a:rPr lang="en-US" sz="1600" kern="0" spc="-114" dirty="0">
                <a:cs typeface="Trebuchet MS"/>
              </a:rPr>
              <a:t>the</a:t>
            </a:r>
            <a:r>
              <a:rPr lang="en-US" sz="1600" kern="0" spc="-45" dirty="0">
                <a:cs typeface="Trebuchet MS"/>
              </a:rPr>
              <a:t> </a:t>
            </a:r>
            <a:r>
              <a:rPr lang="en-US" sz="1600" kern="0" spc="-90" dirty="0">
                <a:cs typeface="Trebuchet MS"/>
              </a:rPr>
              <a:t>domestic</a:t>
            </a:r>
            <a:r>
              <a:rPr lang="en-US" sz="1600" kern="0" spc="-60" dirty="0">
                <a:cs typeface="Trebuchet MS"/>
              </a:rPr>
              <a:t> </a:t>
            </a:r>
            <a:r>
              <a:rPr lang="en-US" sz="1600" kern="0" spc="-155" dirty="0">
                <a:cs typeface="Trebuchet MS"/>
              </a:rPr>
              <a:t>legal </a:t>
            </a:r>
            <a:r>
              <a:rPr lang="en-US" sz="1600" kern="0" spc="-555" dirty="0">
                <a:cs typeface="Trebuchet MS"/>
              </a:rPr>
              <a:t> </a:t>
            </a:r>
            <a:r>
              <a:rPr lang="en-US" sz="1600" kern="0" spc="-95" dirty="0">
                <a:cs typeface="Trebuchet MS"/>
              </a:rPr>
              <a:t>system</a:t>
            </a:r>
            <a:r>
              <a:rPr lang="en-US" sz="1600" kern="0" spc="-55" dirty="0">
                <a:cs typeface="Trebuchet MS"/>
              </a:rPr>
              <a:t> </a:t>
            </a:r>
            <a:r>
              <a:rPr lang="en-US" sz="1600" kern="0" spc="-105" dirty="0">
                <a:cs typeface="Trebuchet MS"/>
              </a:rPr>
              <a:t>of</a:t>
            </a:r>
            <a:r>
              <a:rPr lang="en-US" sz="1600" kern="0" spc="-40" dirty="0">
                <a:cs typeface="Trebuchet MS"/>
              </a:rPr>
              <a:t> </a:t>
            </a:r>
            <a:r>
              <a:rPr lang="en-US" sz="1600" kern="0" spc="-135" dirty="0">
                <a:cs typeface="Trebuchet MS"/>
              </a:rPr>
              <a:t>each</a:t>
            </a:r>
            <a:r>
              <a:rPr lang="en-US" sz="1600" kern="0" spc="-20" dirty="0">
                <a:cs typeface="Trebuchet MS"/>
              </a:rPr>
              <a:t> </a:t>
            </a:r>
            <a:r>
              <a:rPr lang="en-US" sz="1600" kern="0" spc="-60" dirty="0">
                <a:cs typeface="Trebuchet MS"/>
              </a:rPr>
              <a:t>Member</a:t>
            </a:r>
            <a:r>
              <a:rPr lang="en-US" sz="1600" kern="0" spc="-35" dirty="0">
                <a:cs typeface="Trebuchet MS"/>
              </a:rPr>
              <a:t> </a:t>
            </a:r>
            <a:r>
              <a:rPr lang="en-US" sz="1600" kern="0" spc="-125" dirty="0">
                <a:cs typeface="Trebuchet MS"/>
              </a:rPr>
              <a:t>State</a:t>
            </a:r>
            <a:r>
              <a:rPr lang="en-US" sz="1600" kern="0" spc="-15" dirty="0">
                <a:cs typeface="Trebuchet MS"/>
              </a:rPr>
              <a:t> </a:t>
            </a:r>
            <a:r>
              <a:rPr lang="en-US" sz="1600" kern="0" spc="-50" dirty="0">
                <a:cs typeface="Trebuchet MS"/>
              </a:rPr>
              <a:t>to </a:t>
            </a:r>
            <a:r>
              <a:rPr lang="en-US" sz="1600" kern="0" spc="-95" dirty="0">
                <a:cs typeface="Trebuchet MS"/>
              </a:rPr>
              <a:t>set</a:t>
            </a:r>
            <a:r>
              <a:rPr lang="en-US" sz="1600" kern="0" spc="-50" dirty="0">
                <a:cs typeface="Trebuchet MS"/>
              </a:rPr>
              <a:t> </a:t>
            </a:r>
            <a:r>
              <a:rPr lang="en-US" sz="1600" kern="0" spc="-114" dirty="0">
                <a:cs typeface="Trebuchet MS"/>
              </a:rPr>
              <a:t>the</a:t>
            </a:r>
            <a:r>
              <a:rPr lang="en-US" sz="1600" kern="0" spc="-25" dirty="0">
                <a:cs typeface="Trebuchet MS"/>
              </a:rPr>
              <a:t> </a:t>
            </a:r>
            <a:r>
              <a:rPr lang="en-US" sz="1600" kern="0" spc="-100" dirty="0">
                <a:cs typeface="Trebuchet MS"/>
              </a:rPr>
              <a:t>criteria</a:t>
            </a:r>
            <a:r>
              <a:rPr lang="en-US" sz="1600" kern="0" spc="-60" dirty="0">
                <a:cs typeface="Trebuchet MS"/>
              </a:rPr>
              <a:t> </a:t>
            </a:r>
            <a:r>
              <a:rPr lang="en-US" sz="1600" kern="0" spc="-70" dirty="0">
                <a:cs typeface="Trebuchet MS"/>
              </a:rPr>
              <a:t>for</a:t>
            </a:r>
            <a:r>
              <a:rPr lang="en-US" sz="1600" kern="0" spc="-50" dirty="0">
                <a:cs typeface="Trebuchet MS"/>
              </a:rPr>
              <a:t> </a:t>
            </a:r>
            <a:r>
              <a:rPr lang="en-US" sz="1600" kern="0" spc="-105" dirty="0">
                <a:cs typeface="Trebuchet MS"/>
              </a:rPr>
              <a:t>determining</a:t>
            </a:r>
            <a:r>
              <a:rPr lang="en-US" sz="1600" kern="0" spc="-65" dirty="0">
                <a:cs typeface="Trebuchet MS"/>
              </a:rPr>
              <a:t> </a:t>
            </a:r>
            <a:r>
              <a:rPr lang="en-US" sz="1600" kern="0" spc="-114" dirty="0">
                <a:cs typeface="Trebuchet MS"/>
              </a:rPr>
              <a:t>the </a:t>
            </a:r>
            <a:r>
              <a:rPr lang="en-US" sz="1600" kern="0" spc="-110" dirty="0">
                <a:cs typeface="Trebuchet MS"/>
              </a:rPr>
              <a:t> </a:t>
            </a:r>
            <a:r>
              <a:rPr lang="en-US" sz="1600" kern="0" spc="-100" dirty="0">
                <a:cs typeface="Trebuchet MS"/>
              </a:rPr>
              <a:t>extent </a:t>
            </a:r>
            <a:r>
              <a:rPr lang="en-US" sz="1600" kern="0" spc="-105" dirty="0">
                <a:cs typeface="Trebuchet MS"/>
              </a:rPr>
              <a:t>of </a:t>
            </a:r>
            <a:r>
              <a:rPr lang="en-US" sz="1600" kern="0" spc="-110" dirty="0">
                <a:cs typeface="Trebuchet MS"/>
              </a:rPr>
              <a:t>reparation. </a:t>
            </a:r>
            <a:r>
              <a:rPr lang="en-US" sz="1600" kern="0" spc="-105" dirty="0">
                <a:cs typeface="Trebuchet MS"/>
              </a:rPr>
              <a:t>However, </a:t>
            </a:r>
            <a:r>
              <a:rPr lang="en-US" sz="1600" b="1" kern="0" spc="-5" dirty="0">
                <a:cs typeface="Trebuchet MS"/>
              </a:rPr>
              <a:t>those </a:t>
            </a:r>
            <a:r>
              <a:rPr lang="en-US" sz="1600" b="1" kern="0" spc="-15" dirty="0">
                <a:cs typeface="Trebuchet MS"/>
              </a:rPr>
              <a:t>criteria </a:t>
            </a:r>
            <a:r>
              <a:rPr lang="en-US" sz="1600" b="1" kern="0" spc="30" dirty="0">
                <a:cs typeface="Trebuchet MS"/>
              </a:rPr>
              <a:t>must </a:t>
            </a:r>
            <a:r>
              <a:rPr lang="en-US" sz="1600" b="1" kern="0" spc="15" dirty="0">
                <a:cs typeface="Trebuchet MS"/>
              </a:rPr>
              <a:t>not </a:t>
            </a:r>
            <a:r>
              <a:rPr lang="en-US" sz="1600" b="1" kern="0" spc="-25" dirty="0">
                <a:cs typeface="Trebuchet MS"/>
              </a:rPr>
              <a:t>be </a:t>
            </a:r>
            <a:r>
              <a:rPr lang="en-US" sz="1600" b="1" kern="0" spc="-35" dirty="0">
                <a:cs typeface="Trebuchet MS"/>
              </a:rPr>
              <a:t>less </a:t>
            </a:r>
            <a:r>
              <a:rPr lang="en-US" sz="1600" b="1" kern="0" spc="-30" dirty="0">
                <a:cs typeface="Trebuchet MS"/>
              </a:rPr>
              <a:t> </a:t>
            </a:r>
            <a:r>
              <a:rPr lang="en-US" sz="1600" b="1" kern="0" spc="-35" dirty="0" err="1">
                <a:cs typeface="Trebuchet MS"/>
              </a:rPr>
              <a:t>favourable</a:t>
            </a:r>
            <a:r>
              <a:rPr lang="en-US" sz="1600" b="1" kern="0" spc="-35" dirty="0">
                <a:cs typeface="Trebuchet MS"/>
              </a:rPr>
              <a:t> </a:t>
            </a:r>
            <a:r>
              <a:rPr lang="en-US" sz="1600" b="1" kern="0" spc="-10" dirty="0">
                <a:cs typeface="Trebuchet MS"/>
              </a:rPr>
              <a:t>than </a:t>
            </a:r>
            <a:r>
              <a:rPr lang="en-US" sz="1600" b="1" kern="0" spc="-5" dirty="0">
                <a:cs typeface="Trebuchet MS"/>
              </a:rPr>
              <a:t>those </a:t>
            </a:r>
            <a:r>
              <a:rPr lang="en-US" sz="1600" b="1" kern="0" spc="-20" dirty="0">
                <a:cs typeface="Trebuchet MS"/>
              </a:rPr>
              <a:t>applying </a:t>
            </a:r>
            <a:r>
              <a:rPr lang="en-US" sz="1600" b="1" kern="0" spc="30" dirty="0">
                <a:cs typeface="Trebuchet MS"/>
              </a:rPr>
              <a:t>to </a:t>
            </a:r>
            <a:r>
              <a:rPr lang="en-US" sz="1600" b="1" kern="0" spc="5" dirty="0">
                <a:cs typeface="Trebuchet MS"/>
              </a:rPr>
              <a:t>similar claims </a:t>
            </a:r>
            <a:r>
              <a:rPr lang="en-US" sz="1600" b="1" kern="0" spc="40" dirty="0">
                <a:cs typeface="Trebuchet MS"/>
              </a:rPr>
              <a:t>or </a:t>
            </a:r>
            <a:r>
              <a:rPr lang="en-US" sz="1600" b="1" kern="0" spc="-10" dirty="0">
                <a:cs typeface="Trebuchet MS"/>
              </a:rPr>
              <a:t>actions </a:t>
            </a:r>
            <a:r>
              <a:rPr lang="en-US" sz="1600" b="1" kern="0" spc="-5" dirty="0">
                <a:cs typeface="Trebuchet MS"/>
              </a:rPr>
              <a:t> </a:t>
            </a:r>
            <a:r>
              <a:rPr lang="en-US" sz="1600" b="1" kern="0" spc="-15" dirty="0">
                <a:cs typeface="Trebuchet MS"/>
              </a:rPr>
              <a:t>based </a:t>
            </a:r>
            <a:r>
              <a:rPr lang="en-US" sz="1600" b="1" kern="0" spc="15" dirty="0">
                <a:cs typeface="Trebuchet MS"/>
              </a:rPr>
              <a:t>on</a:t>
            </a:r>
            <a:r>
              <a:rPr lang="en-US" sz="1600" b="1" kern="0" spc="-50" dirty="0">
                <a:cs typeface="Trebuchet MS"/>
              </a:rPr>
              <a:t> </a:t>
            </a:r>
            <a:r>
              <a:rPr lang="en-US" sz="1600" b="1" kern="0" spc="10" dirty="0">
                <a:cs typeface="Trebuchet MS"/>
              </a:rPr>
              <a:t>domestic</a:t>
            </a:r>
            <a:r>
              <a:rPr lang="en-US" sz="1600" b="1" kern="0" spc="-10" dirty="0">
                <a:cs typeface="Trebuchet MS"/>
              </a:rPr>
              <a:t> </a:t>
            </a:r>
            <a:r>
              <a:rPr lang="en-US" sz="1600" b="1" kern="0" spc="-45" dirty="0">
                <a:cs typeface="Trebuchet MS"/>
              </a:rPr>
              <a:t>law</a:t>
            </a:r>
            <a:r>
              <a:rPr lang="en-US" sz="1600" b="1" kern="0" spc="-30" dirty="0">
                <a:cs typeface="Trebuchet MS"/>
              </a:rPr>
              <a:t> </a:t>
            </a:r>
            <a:r>
              <a:rPr lang="en-US" sz="1600" kern="0" spc="-125" dirty="0">
                <a:cs typeface="Trebuchet MS"/>
              </a:rPr>
              <a:t>and</a:t>
            </a:r>
            <a:r>
              <a:rPr lang="en-US" sz="1600" kern="0" spc="-45" dirty="0">
                <a:cs typeface="Trebuchet MS"/>
              </a:rPr>
              <a:t> </a:t>
            </a:r>
            <a:r>
              <a:rPr lang="en-US" sz="1600" kern="0" spc="-100" dirty="0">
                <a:cs typeface="Trebuchet MS"/>
              </a:rPr>
              <a:t>must</a:t>
            </a:r>
            <a:r>
              <a:rPr lang="en-US" sz="1600" kern="0" spc="-40" dirty="0">
                <a:cs typeface="Trebuchet MS"/>
              </a:rPr>
              <a:t> </a:t>
            </a:r>
            <a:r>
              <a:rPr lang="en-US" sz="1600" kern="0" spc="-65" dirty="0">
                <a:cs typeface="Trebuchet MS"/>
              </a:rPr>
              <a:t>not</a:t>
            </a:r>
            <a:r>
              <a:rPr lang="en-US" sz="1600" kern="0" spc="-50" dirty="0">
                <a:cs typeface="Trebuchet MS"/>
              </a:rPr>
              <a:t> </a:t>
            </a:r>
            <a:r>
              <a:rPr lang="en-US" sz="1600" kern="0" spc="-120" dirty="0">
                <a:cs typeface="Trebuchet MS"/>
              </a:rPr>
              <a:t>be</a:t>
            </a:r>
            <a:r>
              <a:rPr lang="en-US" sz="1600" kern="0" spc="-35" dirty="0">
                <a:cs typeface="Trebuchet MS"/>
              </a:rPr>
              <a:t> </a:t>
            </a:r>
            <a:r>
              <a:rPr lang="en-US" sz="1600" kern="0" spc="-85" dirty="0">
                <a:cs typeface="Trebuchet MS"/>
              </a:rPr>
              <a:t>such</a:t>
            </a:r>
            <a:r>
              <a:rPr lang="en-US" sz="1600" kern="0" spc="-35" dirty="0">
                <a:cs typeface="Trebuchet MS"/>
              </a:rPr>
              <a:t> </a:t>
            </a:r>
            <a:r>
              <a:rPr lang="en-US" sz="1600" kern="0" spc="-114" dirty="0">
                <a:cs typeface="Trebuchet MS"/>
              </a:rPr>
              <a:t>as</a:t>
            </a:r>
            <a:r>
              <a:rPr lang="en-US" sz="1600" kern="0" spc="-60" dirty="0">
                <a:cs typeface="Trebuchet MS"/>
              </a:rPr>
              <a:t> </a:t>
            </a:r>
            <a:r>
              <a:rPr lang="en-US" sz="1600" kern="0" spc="-114" dirty="0">
                <a:cs typeface="Trebuchet MS"/>
              </a:rPr>
              <a:t>in</a:t>
            </a:r>
            <a:r>
              <a:rPr lang="en-US" sz="1600" kern="0" spc="-45" dirty="0">
                <a:cs typeface="Trebuchet MS"/>
              </a:rPr>
              <a:t> </a:t>
            </a:r>
            <a:r>
              <a:rPr lang="en-US" sz="1600" kern="0" spc="-114" dirty="0">
                <a:cs typeface="Trebuchet MS"/>
              </a:rPr>
              <a:t>practice</a:t>
            </a:r>
            <a:r>
              <a:rPr lang="en-US" sz="1600" kern="0" spc="-30" dirty="0">
                <a:cs typeface="Trebuchet MS"/>
              </a:rPr>
              <a:t> </a:t>
            </a:r>
            <a:r>
              <a:rPr lang="en-US" sz="1600" kern="0" spc="-50" dirty="0">
                <a:cs typeface="Trebuchet MS"/>
              </a:rPr>
              <a:t>to </a:t>
            </a:r>
            <a:r>
              <a:rPr lang="en-US" sz="1600" kern="0" spc="-45" dirty="0">
                <a:cs typeface="Trebuchet MS"/>
              </a:rPr>
              <a:t> </a:t>
            </a:r>
            <a:r>
              <a:rPr lang="en-US" sz="1600" kern="0" spc="-140" dirty="0">
                <a:cs typeface="Trebuchet MS"/>
              </a:rPr>
              <a:t>make</a:t>
            </a:r>
            <a:r>
              <a:rPr lang="en-US" sz="1600" kern="0" spc="-35" dirty="0">
                <a:cs typeface="Trebuchet MS"/>
              </a:rPr>
              <a:t> </a:t>
            </a:r>
            <a:r>
              <a:rPr lang="en-US" sz="1600" kern="0" spc="-130" dirty="0">
                <a:cs typeface="Trebuchet MS"/>
              </a:rPr>
              <a:t>it</a:t>
            </a:r>
            <a:r>
              <a:rPr lang="en-US" sz="1600" kern="0" spc="-50" dirty="0">
                <a:cs typeface="Trebuchet MS"/>
              </a:rPr>
              <a:t> </a:t>
            </a:r>
            <a:r>
              <a:rPr lang="en-US" sz="1600" kern="0" spc="-95" dirty="0">
                <a:cs typeface="Trebuchet MS"/>
              </a:rPr>
              <a:t>impossible</a:t>
            </a:r>
            <a:r>
              <a:rPr lang="en-US" sz="1600" kern="0" spc="-75" dirty="0">
                <a:cs typeface="Trebuchet MS"/>
              </a:rPr>
              <a:t> </a:t>
            </a:r>
            <a:r>
              <a:rPr lang="en-US" sz="1600" kern="0" spc="20" dirty="0">
                <a:cs typeface="Trebuchet MS"/>
              </a:rPr>
              <a:t>or</a:t>
            </a:r>
            <a:r>
              <a:rPr lang="en-US" sz="1600" kern="0" spc="-40" dirty="0">
                <a:cs typeface="Trebuchet MS"/>
              </a:rPr>
              <a:t> </a:t>
            </a:r>
            <a:r>
              <a:rPr lang="en-US" sz="1600" kern="0" spc="-100" dirty="0">
                <a:cs typeface="Trebuchet MS"/>
              </a:rPr>
              <a:t>excessively</a:t>
            </a:r>
            <a:r>
              <a:rPr lang="en-US" sz="1600" kern="0" spc="-45" dirty="0">
                <a:cs typeface="Trebuchet MS"/>
              </a:rPr>
              <a:t> </a:t>
            </a:r>
            <a:r>
              <a:rPr lang="en-US" sz="1600" kern="0" spc="-140" dirty="0">
                <a:cs typeface="Trebuchet MS"/>
              </a:rPr>
              <a:t>difficult</a:t>
            </a:r>
            <a:r>
              <a:rPr lang="en-US" sz="1600" kern="0" spc="-65" dirty="0">
                <a:cs typeface="Trebuchet MS"/>
              </a:rPr>
              <a:t> </a:t>
            </a:r>
            <a:r>
              <a:rPr lang="en-US" sz="1600" kern="0" spc="-50" dirty="0">
                <a:cs typeface="Trebuchet MS"/>
              </a:rPr>
              <a:t>to</a:t>
            </a:r>
            <a:r>
              <a:rPr lang="en-US" sz="1600" kern="0" spc="-45" dirty="0">
                <a:cs typeface="Trebuchet MS"/>
              </a:rPr>
              <a:t> </a:t>
            </a:r>
            <a:r>
              <a:rPr lang="en-US" sz="1600" kern="0" spc="-105" dirty="0">
                <a:cs typeface="Trebuchet MS"/>
              </a:rPr>
              <a:t>obtain</a:t>
            </a:r>
            <a:r>
              <a:rPr lang="en-US" sz="1600" kern="0" spc="-30" dirty="0">
                <a:cs typeface="Trebuchet MS"/>
              </a:rPr>
              <a:t> </a:t>
            </a:r>
            <a:r>
              <a:rPr lang="en-US" sz="1600" kern="0" spc="-114" dirty="0">
                <a:cs typeface="Trebuchet MS"/>
              </a:rPr>
              <a:t>reparation.</a:t>
            </a:r>
            <a:endParaRPr lang="en-US" sz="1600" kern="0" dirty="0">
              <a:cs typeface="Trebuchet MS"/>
            </a:endParaRPr>
          </a:p>
          <a:p>
            <a:pPr marL="12700" marR="5080">
              <a:lnSpc>
                <a:spcPct val="100000"/>
              </a:lnSpc>
              <a:spcBef>
                <a:spcPts val="5"/>
              </a:spcBef>
            </a:pPr>
            <a:r>
              <a:rPr lang="en-US" sz="1600" kern="0" spc="-75" dirty="0">
                <a:cs typeface="Trebuchet MS"/>
              </a:rPr>
              <a:t>National</a:t>
            </a:r>
            <a:r>
              <a:rPr lang="en-US" sz="1600" kern="0" spc="-20" dirty="0">
                <a:cs typeface="Trebuchet MS"/>
              </a:rPr>
              <a:t> </a:t>
            </a:r>
            <a:r>
              <a:rPr lang="en-US" sz="1600" kern="0" spc="-114" dirty="0">
                <a:cs typeface="Trebuchet MS"/>
              </a:rPr>
              <a:t>legislation</a:t>
            </a:r>
            <a:r>
              <a:rPr lang="en-US" sz="1600" kern="0" spc="-50" dirty="0">
                <a:cs typeface="Trebuchet MS"/>
              </a:rPr>
              <a:t> </a:t>
            </a:r>
            <a:r>
              <a:rPr lang="en-US" sz="1600" kern="0" spc="-95" dirty="0">
                <a:cs typeface="Trebuchet MS"/>
              </a:rPr>
              <a:t>which</a:t>
            </a:r>
            <a:r>
              <a:rPr lang="en-US" sz="1600" kern="0" spc="-55" dirty="0">
                <a:cs typeface="Trebuchet MS"/>
              </a:rPr>
              <a:t> </a:t>
            </a:r>
            <a:r>
              <a:rPr lang="en-US" sz="1600" kern="0" spc="-125" dirty="0">
                <a:cs typeface="Trebuchet MS"/>
              </a:rPr>
              <a:t>generally</a:t>
            </a:r>
            <a:r>
              <a:rPr lang="en-US" sz="1600" kern="0" spc="-35" dirty="0">
                <a:cs typeface="Trebuchet MS"/>
              </a:rPr>
              <a:t> </a:t>
            </a:r>
            <a:r>
              <a:rPr lang="en-US" sz="1600" kern="0" spc="-114" dirty="0">
                <a:cs typeface="Trebuchet MS"/>
              </a:rPr>
              <a:t>limits</a:t>
            </a:r>
            <a:r>
              <a:rPr lang="en-US" sz="1600" kern="0" spc="-65" dirty="0">
                <a:cs typeface="Trebuchet MS"/>
              </a:rPr>
              <a:t> </a:t>
            </a:r>
            <a:r>
              <a:rPr lang="en-US" sz="1600" kern="0" spc="-114" dirty="0">
                <a:cs typeface="Trebuchet MS"/>
              </a:rPr>
              <a:t>the</a:t>
            </a:r>
            <a:r>
              <a:rPr lang="en-US" sz="1600" kern="0" spc="-35" dirty="0">
                <a:cs typeface="Trebuchet MS"/>
              </a:rPr>
              <a:t> </a:t>
            </a:r>
            <a:r>
              <a:rPr lang="en-US" sz="1600" kern="0" spc="-145" dirty="0">
                <a:cs typeface="Trebuchet MS"/>
              </a:rPr>
              <a:t>damage</a:t>
            </a:r>
            <a:r>
              <a:rPr lang="en-US" sz="1600" kern="0" spc="-30" dirty="0">
                <a:cs typeface="Trebuchet MS"/>
              </a:rPr>
              <a:t> </a:t>
            </a:r>
            <a:r>
              <a:rPr lang="en-US" sz="1600" kern="0" spc="-70" dirty="0">
                <a:cs typeface="Trebuchet MS"/>
              </a:rPr>
              <a:t>for</a:t>
            </a:r>
            <a:r>
              <a:rPr lang="en-US" sz="1600" kern="0" spc="-55" dirty="0">
                <a:cs typeface="Trebuchet MS"/>
              </a:rPr>
              <a:t> </a:t>
            </a:r>
            <a:r>
              <a:rPr lang="en-US" sz="1600" kern="0" spc="-95" dirty="0">
                <a:cs typeface="Trebuchet MS"/>
              </a:rPr>
              <a:t>which </a:t>
            </a:r>
            <a:r>
              <a:rPr lang="en-US" sz="1600" kern="0" spc="-90" dirty="0">
                <a:cs typeface="Trebuchet MS"/>
              </a:rPr>
              <a:t> </a:t>
            </a:r>
            <a:r>
              <a:rPr lang="en-US" sz="1600" kern="0" spc="-95" dirty="0">
                <a:cs typeface="Trebuchet MS"/>
              </a:rPr>
              <a:t>reparation </a:t>
            </a:r>
            <a:r>
              <a:rPr lang="en-US" sz="1600" kern="0" spc="-165" dirty="0">
                <a:cs typeface="Trebuchet MS"/>
              </a:rPr>
              <a:t>may</a:t>
            </a:r>
            <a:r>
              <a:rPr lang="en-US" sz="1600" kern="0" spc="-160" dirty="0">
                <a:cs typeface="Trebuchet MS"/>
              </a:rPr>
              <a:t> </a:t>
            </a:r>
            <a:r>
              <a:rPr lang="en-US" sz="1600" kern="0" spc="-120" dirty="0">
                <a:cs typeface="Trebuchet MS"/>
              </a:rPr>
              <a:t>be </a:t>
            </a:r>
            <a:r>
              <a:rPr lang="en-US" sz="1600" kern="0" spc="-110" dirty="0">
                <a:cs typeface="Trebuchet MS"/>
              </a:rPr>
              <a:t>granted </a:t>
            </a:r>
            <a:r>
              <a:rPr lang="en-US" sz="1600" kern="0" spc="-50" dirty="0">
                <a:cs typeface="Trebuchet MS"/>
              </a:rPr>
              <a:t>to </a:t>
            </a:r>
            <a:r>
              <a:rPr lang="en-US" sz="1600" kern="0" spc="-145" dirty="0">
                <a:cs typeface="Trebuchet MS"/>
              </a:rPr>
              <a:t>damage </a:t>
            </a:r>
            <a:r>
              <a:rPr lang="en-US" sz="1600" kern="0" spc="-75" dirty="0">
                <a:cs typeface="Trebuchet MS"/>
              </a:rPr>
              <a:t>done </a:t>
            </a:r>
            <a:r>
              <a:rPr lang="en-US" sz="1600" kern="0" spc="-50" dirty="0">
                <a:cs typeface="Trebuchet MS"/>
              </a:rPr>
              <a:t>to </a:t>
            </a:r>
            <a:r>
              <a:rPr lang="en-US" sz="1600" kern="0" spc="-125" dirty="0">
                <a:cs typeface="Trebuchet MS"/>
              </a:rPr>
              <a:t>certain, </a:t>
            </a:r>
            <a:r>
              <a:rPr lang="en-US" sz="1600" kern="0" spc="-135" dirty="0">
                <a:cs typeface="Trebuchet MS"/>
              </a:rPr>
              <a:t>specifically </a:t>
            </a:r>
            <a:r>
              <a:rPr lang="en-US" sz="1600" kern="0" spc="-130" dirty="0">
                <a:cs typeface="Trebuchet MS"/>
              </a:rPr>
              <a:t> </a:t>
            </a:r>
            <a:r>
              <a:rPr lang="en-US" sz="1600" kern="0" spc="-95" dirty="0">
                <a:cs typeface="Trebuchet MS"/>
              </a:rPr>
              <a:t>protected</a:t>
            </a:r>
            <a:r>
              <a:rPr lang="en-US" sz="1600" kern="0" spc="-40" dirty="0">
                <a:cs typeface="Trebuchet MS"/>
              </a:rPr>
              <a:t> </a:t>
            </a:r>
            <a:r>
              <a:rPr lang="en-US" sz="1600" kern="0" spc="-120" dirty="0">
                <a:cs typeface="Trebuchet MS"/>
              </a:rPr>
              <a:t>individual</a:t>
            </a:r>
            <a:r>
              <a:rPr lang="en-US" sz="1600" kern="0" spc="-55" dirty="0">
                <a:cs typeface="Trebuchet MS"/>
              </a:rPr>
              <a:t> </a:t>
            </a:r>
            <a:r>
              <a:rPr lang="en-US" sz="1600" kern="0" spc="-95" dirty="0">
                <a:cs typeface="Trebuchet MS"/>
              </a:rPr>
              <a:t>interests</a:t>
            </a:r>
            <a:r>
              <a:rPr lang="en-US" sz="1600" kern="0" spc="-55" dirty="0">
                <a:cs typeface="Trebuchet MS"/>
              </a:rPr>
              <a:t> </a:t>
            </a:r>
            <a:r>
              <a:rPr lang="en-US" sz="1600" kern="0" spc="-65" dirty="0">
                <a:cs typeface="Trebuchet MS"/>
              </a:rPr>
              <a:t>not</a:t>
            </a:r>
            <a:r>
              <a:rPr lang="en-US" sz="1600" kern="0" spc="-40" dirty="0">
                <a:cs typeface="Trebuchet MS"/>
              </a:rPr>
              <a:t> </a:t>
            </a:r>
            <a:r>
              <a:rPr lang="en-US" sz="1600" kern="0" spc="-114" dirty="0">
                <a:cs typeface="Trebuchet MS"/>
              </a:rPr>
              <a:t>including</a:t>
            </a:r>
            <a:r>
              <a:rPr lang="en-US" sz="1600" kern="0" spc="-50" dirty="0">
                <a:cs typeface="Trebuchet MS"/>
              </a:rPr>
              <a:t> </a:t>
            </a:r>
            <a:r>
              <a:rPr lang="en-US" sz="1600" kern="0" spc="-55" dirty="0">
                <a:cs typeface="Trebuchet MS"/>
              </a:rPr>
              <a:t>loss</a:t>
            </a:r>
            <a:r>
              <a:rPr lang="en-US" sz="1600" kern="0" spc="-45" dirty="0">
                <a:cs typeface="Trebuchet MS"/>
              </a:rPr>
              <a:t> </a:t>
            </a:r>
            <a:r>
              <a:rPr lang="en-US" sz="1600" kern="0" spc="-105" dirty="0">
                <a:cs typeface="Trebuchet MS"/>
              </a:rPr>
              <a:t>of</a:t>
            </a:r>
            <a:r>
              <a:rPr lang="en-US" sz="1600" kern="0" spc="-40" dirty="0">
                <a:cs typeface="Trebuchet MS"/>
              </a:rPr>
              <a:t> </a:t>
            </a:r>
            <a:r>
              <a:rPr lang="en-US" sz="1600" kern="0" spc="-100" dirty="0">
                <a:cs typeface="Trebuchet MS"/>
              </a:rPr>
              <a:t>profit</a:t>
            </a:r>
            <a:r>
              <a:rPr lang="en-US" sz="1600" kern="0" spc="-45" dirty="0">
                <a:cs typeface="Trebuchet MS"/>
              </a:rPr>
              <a:t> </a:t>
            </a:r>
            <a:r>
              <a:rPr lang="en-US" sz="1600" kern="0" spc="-125" dirty="0">
                <a:cs typeface="Trebuchet MS"/>
              </a:rPr>
              <a:t>by</a:t>
            </a:r>
            <a:r>
              <a:rPr lang="en-US" sz="1600" kern="0" spc="-30" dirty="0">
                <a:cs typeface="Trebuchet MS"/>
              </a:rPr>
              <a:t> </a:t>
            </a:r>
            <a:r>
              <a:rPr lang="en-US" sz="1600" kern="0" spc="-114" dirty="0">
                <a:cs typeface="Trebuchet MS"/>
              </a:rPr>
              <a:t>individuals </a:t>
            </a:r>
            <a:r>
              <a:rPr lang="en-US" sz="1600" kern="0" spc="-555" dirty="0">
                <a:cs typeface="Trebuchet MS"/>
              </a:rPr>
              <a:t> </a:t>
            </a:r>
            <a:r>
              <a:rPr lang="en-US" sz="1600" kern="0" spc="-85" dirty="0">
                <a:cs typeface="Trebuchet MS"/>
              </a:rPr>
              <a:t>is </a:t>
            </a:r>
            <a:r>
              <a:rPr lang="en-US" sz="1600" kern="0" spc="-65" dirty="0">
                <a:cs typeface="Trebuchet MS"/>
              </a:rPr>
              <a:t>not </a:t>
            </a:r>
            <a:r>
              <a:rPr lang="en-US" sz="1600" kern="0" spc="-114" dirty="0">
                <a:cs typeface="Trebuchet MS"/>
              </a:rPr>
              <a:t>compatible </a:t>
            </a:r>
            <a:r>
              <a:rPr lang="en-US" sz="1600" kern="0" spc="-100" dirty="0">
                <a:cs typeface="Trebuchet MS"/>
              </a:rPr>
              <a:t>with </a:t>
            </a:r>
            <a:r>
              <a:rPr lang="en-US" sz="1600" kern="0" spc="-65" dirty="0">
                <a:cs typeface="Trebuchet MS"/>
              </a:rPr>
              <a:t>Community </a:t>
            </a:r>
            <a:r>
              <a:rPr lang="en-US" sz="1600" kern="0" spc="-215" dirty="0">
                <a:cs typeface="Trebuchet MS"/>
              </a:rPr>
              <a:t>law. </a:t>
            </a:r>
            <a:r>
              <a:rPr lang="en-US" sz="1600" kern="0" spc="-50" dirty="0">
                <a:cs typeface="Trebuchet MS"/>
              </a:rPr>
              <a:t>Moreover</a:t>
            </a:r>
            <a:r>
              <a:rPr lang="en-US" sz="1600" b="1" kern="0" spc="-50" dirty="0">
                <a:cs typeface="Trebuchet MS"/>
              </a:rPr>
              <a:t>, </a:t>
            </a:r>
            <a:r>
              <a:rPr lang="en-US" sz="1600" b="1" kern="0" spc="-20" dirty="0">
                <a:cs typeface="Trebuchet MS"/>
              </a:rPr>
              <a:t>it </a:t>
            </a:r>
            <a:r>
              <a:rPr lang="en-US" sz="1600" b="1" kern="0" spc="30" dirty="0">
                <a:cs typeface="Trebuchet MS"/>
              </a:rPr>
              <a:t>must </a:t>
            </a:r>
            <a:r>
              <a:rPr lang="en-US" sz="1600" b="1" kern="0" spc="-25" dirty="0">
                <a:cs typeface="Trebuchet MS"/>
              </a:rPr>
              <a:t>be </a:t>
            </a:r>
            <a:r>
              <a:rPr lang="en-US" sz="1600" b="1" kern="0" spc="-20" dirty="0">
                <a:cs typeface="Trebuchet MS"/>
              </a:rPr>
              <a:t> </a:t>
            </a:r>
            <a:r>
              <a:rPr lang="en-US" sz="1600" b="1" kern="0" spc="5" dirty="0">
                <a:cs typeface="Trebuchet MS"/>
              </a:rPr>
              <a:t>pos</a:t>
            </a:r>
            <a:r>
              <a:rPr lang="en-US" sz="1600" b="1" kern="0" spc="-5" dirty="0">
                <a:cs typeface="Trebuchet MS"/>
              </a:rPr>
              <a:t>s</a:t>
            </a:r>
            <a:r>
              <a:rPr lang="en-US" sz="1600" b="1" kern="0" spc="-20" dirty="0">
                <a:cs typeface="Trebuchet MS"/>
              </a:rPr>
              <a:t>i</a:t>
            </a:r>
            <a:r>
              <a:rPr lang="en-US" sz="1600" b="1" kern="0" spc="-60" dirty="0">
                <a:cs typeface="Trebuchet MS"/>
              </a:rPr>
              <a:t>b</a:t>
            </a:r>
            <a:r>
              <a:rPr lang="en-US" sz="1600" b="1" kern="0" spc="-50" dirty="0">
                <a:cs typeface="Trebuchet MS"/>
              </a:rPr>
              <a:t>le</a:t>
            </a:r>
            <a:r>
              <a:rPr lang="en-US" sz="1600" b="1" kern="0" spc="-15" dirty="0">
                <a:cs typeface="Trebuchet MS"/>
              </a:rPr>
              <a:t> </a:t>
            </a:r>
            <a:r>
              <a:rPr lang="en-US" sz="1600" b="1" kern="0" spc="30" dirty="0">
                <a:cs typeface="Trebuchet MS"/>
              </a:rPr>
              <a:t>to</a:t>
            </a:r>
            <a:r>
              <a:rPr lang="en-US" sz="1600" b="1" kern="0" spc="-45" dirty="0">
                <a:cs typeface="Trebuchet MS"/>
              </a:rPr>
              <a:t> </a:t>
            </a:r>
            <a:r>
              <a:rPr lang="en-US" sz="1600" b="1" kern="0" spc="-80" dirty="0">
                <a:cs typeface="Trebuchet MS"/>
              </a:rPr>
              <a:t>a</a:t>
            </a:r>
            <a:r>
              <a:rPr lang="en-US" sz="1600" b="1" kern="0" spc="5" dirty="0">
                <a:cs typeface="Trebuchet MS"/>
              </a:rPr>
              <a:t>wa</a:t>
            </a:r>
            <a:r>
              <a:rPr lang="en-US" sz="1600" b="1" kern="0" spc="-20" dirty="0">
                <a:cs typeface="Trebuchet MS"/>
              </a:rPr>
              <a:t>r</a:t>
            </a:r>
            <a:r>
              <a:rPr lang="en-US" sz="1600" b="1" kern="0" dirty="0">
                <a:cs typeface="Trebuchet MS"/>
              </a:rPr>
              <a:t>d</a:t>
            </a:r>
            <a:r>
              <a:rPr lang="en-US" sz="1600" b="1" kern="0" spc="-25" dirty="0">
                <a:cs typeface="Trebuchet MS"/>
              </a:rPr>
              <a:t> </a:t>
            </a:r>
            <a:r>
              <a:rPr lang="en-US" sz="1600" b="1" kern="0" spc="-5" dirty="0">
                <a:cs typeface="Trebuchet MS"/>
              </a:rPr>
              <a:t>s</a:t>
            </a:r>
            <a:r>
              <a:rPr lang="en-US" sz="1600" b="1" kern="0" spc="-20" dirty="0">
                <a:cs typeface="Trebuchet MS"/>
              </a:rPr>
              <a:t>p</a:t>
            </a:r>
            <a:r>
              <a:rPr lang="en-US" sz="1600" b="1" kern="0" spc="-60" dirty="0">
                <a:cs typeface="Trebuchet MS"/>
              </a:rPr>
              <a:t>ecific</a:t>
            </a:r>
            <a:r>
              <a:rPr lang="en-US" sz="1600" b="1" kern="0" spc="-30" dirty="0">
                <a:cs typeface="Trebuchet MS"/>
              </a:rPr>
              <a:t> </a:t>
            </a:r>
            <a:r>
              <a:rPr lang="en-US" sz="1600" b="1" kern="0" spc="45" dirty="0">
                <a:cs typeface="Trebuchet MS"/>
              </a:rPr>
              <a:t>dam</a:t>
            </a:r>
            <a:r>
              <a:rPr lang="en-US" sz="1600" b="1" kern="0" spc="10" dirty="0">
                <a:cs typeface="Trebuchet MS"/>
              </a:rPr>
              <a:t>a</a:t>
            </a:r>
            <a:r>
              <a:rPr lang="en-US" sz="1600" b="1" kern="0" spc="50" dirty="0">
                <a:cs typeface="Trebuchet MS"/>
              </a:rPr>
              <a:t>g</a:t>
            </a:r>
            <a:r>
              <a:rPr lang="en-US" sz="1600" b="1" kern="0" spc="-35" dirty="0">
                <a:cs typeface="Trebuchet MS"/>
              </a:rPr>
              <a:t>e</a:t>
            </a:r>
            <a:r>
              <a:rPr lang="en-US" sz="1600" b="1" kern="0" spc="-40" dirty="0">
                <a:cs typeface="Trebuchet MS"/>
              </a:rPr>
              <a:t>s</a:t>
            </a:r>
            <a:r>
              <a:rPr lang="en-US" sz="1600" kern="0" spc="-285" dirty="0">
                <a:cs typeface="Trebuchet MS"/>
              </a:rPr>
              <a:t>,</a:t>
            </a:r>
            <a:r>
              <a:rPr lang="en-US" sz="1600" kern="0" spc="-215" dirty="0">
                <a:cs typeface="Trebuchet MS"/>
              </a:rPr>
              <a:t> </a:t>
            </a:r>
            <a:r>
              <a:rPr lang="en-US" sz="1600" kern="0" spc="-85" dirty="0">
                <a:cs typeface="Trebuchet MS"/>
              </a:rPr>
              <a:t>such</a:t>
            </a:r>
            <a:r>
              <a:rPr lang="en-US" sz="1600" kern="0" spc="-45" dirty="0">
                <a:cs typeface="Trebuchet MS"/>
              </a:rPr>
              <a:t> </a:t>
            </a:r>
            <a:r>
              <a:rPr lang="en-US" sz="1600" kern="0" spc="-114" dirty="0">
                <a:cs typeface="Trebuchet MS"/>
              </a:rPr>
              <a:t>as</a:t>
            </a:r>
            <a:r>
              <a:rPr lang="en-US" sz="1600" kern="0" spc="-45" dirty="0">
                <a:cs typeface="Trebuchet MS"/>
              </a:rPr>
              <a:t> </a:t>
            </a:r>
            <a:r>
              <a:rPr lang="en-US" sz="1600" kern="0" spc="-114" dirty="0">
                <a:cs typeface="Trebuchet MS"/>
              </a:rPr>
              <a:t>the</a:t>
            </a:r>
            <a:r>
              <a:rPr lang="en-US" sz="1600" kern="0" spc="-45" dirty="0">
                <a:cs typeface="Trebuchet MS"/>
              </a:rPr>
              <a:t> </a:t>
            </a:r>
            <a:r>
              <a:rPr lang="en-US" sz="1600" kern="0" spc="-70" dirty="0">
                <a:cs typeface="Trebuchet MS"/>
              </a:rPr>
              <a:t>e</a:t>
            </a:r>
            <a:r>
              <a:rPr lang="en-US" sz="1600" kern="0" spc="-120" dirty="0">
                <a:cs typeface="Trebuchet MS"/>
              </a:rPr>
              <a:t>x</a:t>
            </a:r>
            <a:r>
              <a:rPr lang="en-US" sz="1600" kern="0" spc="-125" dirty="0">
                <a:cs typeface="Trebuchet MS"/>
              </a:rPr>
              <a:t>em</a:t>
            </a:r>
            <a:r>
              <a:rPr lang="en-US" sz="1600" kern="0" spc="-114" dirty="0">
                <a:cs typeface="Trebuchet MS"/>
              </a:rPr>
              <a:t>pla</a:t>
            </a:r>
            <a:r>
              <a:rPr lang="en-US" sz="1600" kern="0" spc="-40" dirty="0">
                <a:cs typeface="Trebuchet MS"/>
              </a:rPr>
              <a:t>r</a:t>
            </a:r>
            <a:r>
              <a:rPr lang="en-US" sz="1600" kern="0" spc="-80" dirty="0">
                <a:cs typeface="Trebuchet MS"/>
              </a:rPr>
              <a:t>y  </a:t>
            </a:r>
            <a:r>
              <a:rPr lang="en-US" sz="1600" kern="0" spc="-155" dirty="0">
                <a:cs typeface="Trebuchet MS"/>
              </a:rPr>
              <a:t>dama</a:t>
            </a:r>
            <a:r>
              <a:rPr lang="en-US" sz="1600" kern="0" spc="-135" dirty="0">
                <a:cs typeface="Trebuchet MS"/>
              </a:rPr>
              <a:t>g</a:t>
            </a:r>
            <a:r>
              <a:rPr lang="en-US" sz="1600" kern="0" spc="-85" dirty="0">
                <a:cs typeface="Trebuchet MS"/>
              </a:rPr>
              <a:t>es</a:t>
            </a:r>
            <a:r>
              <a:rPr lang="en-US" sz="1600" kern="0" spc="-45" dirty="0">
                <a:cs typeface="Trebuchet MS"/>
              </a:rPr>
              <a:t> </a:t>
            </a:r>
            <a:r>
              <a:rPr lang="en-US" sz="1600" kern="0" spc="-60" dirty="0">
                <a:cs typeface="Trebuchet MS"/>
              </a:rPr>
              <a:t>p</a:t>
            </a:r>
            <a:r>
              <a:rPr lang="en-US" sz="1600" kern="0" spc="-90" dirty="0">
                <a:cs typeface="Trebuchet MS"/>
              </a:rPr>
              <a:t>r</a:t>
            </a:r>
            <a:r>
              <a:rPr lang="en-US" sz="1600" kern="0" spc="-5" dirty="0">
                <a:cs typeface="Trebuchet MS"/>
              </a:rPr>
              <a:t>o</a:t>
            </a:r>
            <a:r>
              <a:rPr lang="en-US" sz="1600" kern="0" spc="-95" dirty="0">
                <a:cs typeface="Trebuchet MS"/>
              </a:rPr>
              <a:t>vi</a:t>
            </a:r>
            <a:r>
              <a:rPr lang="en-US" sz="1600" kern="0" spc="-130" dirty="0">
                <a:cs typeface="Trebuchet MS"/>
              </a:rPr>
              <a:t>d</a:t>
            </a:r>
            <a:r>
              <a:rPr lang="en-US" sz="1600" kern="0" spc="-114" dirty="0">
                <a:cs typeface="Trebuchet MS"/>
              </a:rPr>
              <a:t>ed</a:t>
            </a:r>
            <a:r>
              <a:rPr lang="en-US" sz="1600" kern="0" spc="-50" dirty="0">
                <a:cs typeface="Trebuchet MS"/>
              </a:rPr>
              <a:t> </a:t>
            </a:r>
            <a:r>
              <a:rPr lang="en-US" sz="1600" kern="0" spc="-250" dirty="0">
                <a:cs typeface="Trebuchet MS"/>
              </a:rPr>
              <a:t>f</a:t>
            </a:r>
            <a:r>
              <a:rPr lang="en-US" sz="1600" kern="0" spc="15" dirty="0">
                <a:cs typeface="Trebuchet MS"/>
              </a:rPr>
              <a:t>or</a:t>
            </a:r>
            <a:r>
              <a:rPr lang="en-US" sz="1600" kern="0" spc="-45" dirty="0">
                <a:cs typeface="Trebuchet MS"/>
              </a:rPr>
              <a:t> </a:t>
            </a:r>
            <a:r>
              <a:rPr lang="en-US" sz="1600" kern="0" spc="-140" dirty="0">
                <a:cs typeface="Trebuchet MS"/>
              </a:rPr>
              <a:t>b</a:t>
            </a:r>
            <a:r>
              <a:rPr lang="en-US" sz="1600" kern="0" spc="-110" dirty="0">
                <a:cs typeface="Trebuchet MS"/>
              </a:rPr>
              <a:t>y</a:t>
            </a:r>
            <a:r>
              <a:rPr lang="en-US" sz="1600" kern="0" spc="-40" dirty="0">
                <a:cs typeface="Trebuchet MS"/>
              </a:rPr>
              <a:t> </a:t>
            </a:r>
            <a:r>
              <a:rPr lang="en-US" sz="1600" kern="0" spc="-105" dirty="0">
                <a:cs typeface="Trebuchet MS"/>
              </a:rPr>
              <a:t>Englis</a:t>
            </a:r>
            <a:r>
              <a:rPr lang="en-US" sz="1600" kern="0" spc="-95" dirty="0">
                <a:cs typeface="Trebuchet MS"/>
              </a:rPr>
              <a:t>h</a:t>
            </a:r>
            <a:r>
              <a:rPr lang="en-US" sz="1600" kern="0" spc="-50" dirty="0">
                <a:cs typeface="Trebuchet MS"/>
              </a:rPr>
              <a:t> </a:t>
            </a:r>
            <a:r>
              <a:rPr lang="en-US" sz="1600" kern="0" spc="-145" dirty="0">
                <a:cs typeface="Trebuchet MS"/>
              </a:rPr>
              <a:t>l</a:t>
            </a:r>
            <a:r>
              <a:rPr lang="en-US" sz="1600" kern="0" spc="-270" dirty="0">
                <a:cs typeface="Trebuchet MS"/>
              </a:rPr>
              <a:t>a</a:t>
            </a:r>
            <a:r>
              <a:rPr lang="en-US" sz="1600" kern="0" spc="-160" dirty="0">
                <a:cs typeface="Trebuchet MS"/>
              </a:rPr>
              <a:t>w</a:t>
            </a:r>
            <a:r>
              <a:rPr lang="en-US" sz="1600" kern="0" spc="-285" dirty="0">
                <a:cs typeface="Trebuchet MS"/>
              </a:rPr>
              <a:t>,</a:t>
            </a:r>
            <a:r>
              <a:rPr lang="en-US" sz="1600" kern="0" spc="-260" dirty="0">
                <a:cs typeface="Trebuchet MS"/>
              </a:rPr>
              <a:t> </a:t>
            </a:r>
            <a:r>
              <a:rPr lang="en-US" sz="1600" kern="0" spc="-60" dirty="0">
                <a:cs typeface="Trebuchet MS"/>
              </a:rPr>
              <a:t>pur</a:t>
            </a:r>
            <a:r>
              <a:rPr lang="en-US" sz="1600" kern="0" spc="-45" dirty="0">
                <a:cs typeface="Trebuchet MS"/>
              </a:rPr>
              <a:t>s</a:t>
            </a:r>
            <a:r>
              <a:rPr lang="en-US" sz="1600" kern="0" spc="-125" dirty="0">
                <a:cs typeface="Trebuchet MS"/>
              </a:rPr>
              <a:t>uant</a:t>
            </a:r>
            <a:r>
              <a:rPr lang="en-US" sz="1600" kern="0" spc="-40" dirty="0">
                <a:cs typeface="Trebuchet MS"/>
              </a:rPr>
              <a:t> </a:t>
            </a:r>
            <a:r>
              <a:rPr lang="en-US" sz="1600" kern="0" spc="-50" dirty="0">
                <a:cs typeface="Trebuchet MS"/>
              </a:rPr>
              <a:t>to </a:t>
            </a:r>
            <a:r>
              <a:rPr lang="en-US" sz="1600" kern="0" spc="-114" dirty="0">
                <a:cs typeface="Trebuchet MS"/>
              </a:rPr>
              <a:t>clai</a:t>
            </a:r>
            <a:r>
              <a:rPr lang="en-US" sz="1600" kern="0" spc="-229" dirty="0">
                <a:cs typeface="Trebuchet MS"/>
              </a:rPr>
              <a:t>m</a:t>
            </a:r>
            <a:r>
              <a:rPr lang="en-US" sz="1600" kern="0" spc="-40" dirty="0">
                <a:cs typeface="Trebuchet MS"/>
              </a:rPr>
              <a:t>s</a:t>
            </a:r>
            <a:r>
              <a:rPr lang="en-US" sz="1600" kern="0" spc="-55" dirty="0">
                <a:cs typeface="Trebuchet MS"/>
              </a:rPr>
              <a:t> </a:t>
            </a:r>
            <a:r>
              <a:rPr lang="en-US" sz="1600" kern="0" spc="15" dirty="0">
                <a:cs typeface="Trebuchet MS"/>
              </a:rPr>
              <a:t>or</a:t>
            </a:r>
            <a:r>
              <a:rPr lang="en-US" sz="1600" kern="0" spc="-45" dirty="0">
                <a:cs typeface="Trebuchet MS"/>
              </a:rPr>
              <a:t> </a:t>
            </a:r>
            <a:r>
              <a:rPr lang="en-US" sz="1600" kern="0" spc="-90" dirty="0">
                <a:cs typeface="Trebuchet MS"/>
              </a:rPr>
              <a:t>actions  </a:t>
            </a:r>
            <a:r>
              <a:rPr lang="en-US" sz="1600" kern="0" spc="-105" dirty="0">
                <a:cs typeface="Trebuchet MS"/>
              </a:rPr>
              <a:t>founded </a:t>
            </a:r>
            <a:r>
              <a:rPr lang="en-US" sz="1600" kern="0" spc="-35" dirty="0">
                <a:cs typeface="Trebuchet MS"/>
              </a:rPr>
              <a:t>on </a:t>
            </a:r>
            <a:r>
              <a:rPr lang="en-US" sz="1600" kern="0" spc="-65" dirty="0">
                <a:cs typeface="Trebuchet MS"/>
              </a:rPr>
              <a:t>Community </a:t>
            </a:r>
            <a:r>
              <a:rPr lang="en-US" sz="1600" kern="0" spc="-215" dirty="0">
                <a:cs typeface="Trebuchet MS"/>
              </a:rPr>
              <a:t>law, </a:t>
            </a:r>
            <a:r>
              <a:rPr lang="en-US" sz="1600" kern="0" spc="-180" dirty="0">
                <a:cs typeface="Trebuchet MS"/>
              </a:rPr>
              <a:t>if</a:t>
            </a:r>
            <a:r>
              <a:rPr lang="en-US" sz="1600" kern="0" spc="210" dirty="0">
                <a:cs typeface="Trebuchet MS"/>
              </a:rPr>
              <a:t> </a:t>
            </a:r>
            <a:r>
              <a:rPr lang="en-US" sz="1600" kern="0" spc="-85" dirty="0">
                <a:cs typeface="Trebuchet MS"/>
              </a:rPr>
              <a:t>such </a:t>
            </a:r>
            <a:r>
              <a:rPr lang="en-US" sz="1600" kern="0" spc="-130" dirty="0">
                <a:cs typeface="Trebuchet MS"/>
              </a:rPr>
              <a:t>damages </a:t>
            </a:r>
            <a:r>
              <a:rPr lang="en-US" sz="1600" kern="0" spc="-165" dirty="0">
                <a:cs typeface="Trebuchet MS"/>
              </a:rPr>
              <a:t>may</a:t>
            </a:r>
            <a:r>
              <a:rPr lang="en-US" sz="1600" kern="0" spc="240" dirty="0">
                <a:cs typeface="Trebuchet MS"/>
              </a:rPr>
              <a:t> </a:t>
            </a:r>
            <a:r>
              <a:rPr lang="en-US" sz="1600" kern="0" spc="-120" dirty="0">
                <a:cs typeface="Trebuchet MS"/>
              </a:rPr>
              <a:t>be awarded </a:t>
            </a:r>
            <a:r>
              <a:rPr lang="en-US" sz="1600" kern="0" spc="-114" dirty="0">
                <a:cs typeface="Trebuchet MS"/>
              </a:rPr>
              <a:t> </a:t>
            </a:r>
            <a:r>
              <a:rPr lang="en-US" sz="1600" kern="0" spc="-95" dirty="0">
                <a:cs typeface="Trebuchet MS"/>
              </a:rPr>
              <a:t>pursuant</a:t>
            </a:r>
            <a:r>
              <a:rPr lang="en-US" sz="1600" kern="0" spc="-45" dirty="0">
                <a:cs typeface="Trebuchet MS"/>
              </a:rPr>
              <a:t> to</a:t>
            </a:r>
            <a:r>
              <a:rPr lang="en-US" sz="1600" kern="0" spc="-35" dirty="0">
                <a:cs typeface="Trebuchet MS"/>
              </a:rPr>
              <a:t> </a:t>
            </a:r>
            <a:r>
              <a:rPr lang="en-US" sz="1600" kern="0" spc="-105" dirty="0">
                <a:cs typeface="Trebuchet MS"/>
              </a:rPr>
              <a:t>similar</a:t>
            </a:r>
            <a:r>
              <a:rPr lang="en-US" sz="1600" kern="0" spc="-80" dirty="0">
                <a:cs typeface="Trebuchet MS"/>
              </a:rPr>
              <a:t> </a:t>
            </a:r>
            <a:r>
              <a:rPr lang="en-US" sz="1600" kern="0" spc="-125" dirty="0">
                <a:cs typeface="Trebuchet MS"/>
              </a:rPr>
              <a:t>claims</a:t>
            </a:r>
            <a:r>
              <a:rPr lang="en-US" sz="1600" kern="0" spc="-60" dirty="0">
                <a:cs typeface="Trebuchet MS"/>
              </a:rPr>
              <a:t> </a:t>
            </a:r>
            <a:r>
              <a:rPr lang="en-US" sz="1600" kern="0" spc="20" dirty="0">
                <a:cs typeface="Trebuchet MS"/>
              </a:rPr>
              <a:t>or</a:t>
            </a:r>
            <a:r>
              <a:rPr lang="en-US" sz="1600" kern="0" spc="-40" dirty="0">
                <a:cs typeface="Trebuchet MS"/>
              </a:rPr>
              <a:t> </a:t>
            </a:r>
            <a:r>
              <a:rPr lang="en-US" sz="1600" kern="0" spc="-95" dirty="0">
                <a:cs typeface="Trebuchet MS"/>
              </a:rPr>
              <a:t>actions</a:t>
            </a:r>
            <a:r>
              <a:rPr lang="en-US" sz="1600" kern="0" spc="-35" dirty="0">
                <a:cs typeface="Trebuchet MS"/>
              </a:rPr>
              <a:t> </a:t>
            </a:r>
            <a:r>
              <a:rPr lang="en-US" sz="1600" kern="0" spc="-105" dirty="0">
                <a:cs typeface="Trebuchet MS"/>
              </a:rPr>
              <a:t>founded</a:t>
            </a:r>
            <a:r>
              <a:rPr lang="en-US" sz="1600" kern="0" spc="-50" dirty="0">
                <a:cs typeface="Trebuchet MS"/>
              </a:rPr>
              <a:t> </a:t>
            </a:r>
            <a:r>
              <a:rPr lang="en-US" sz="1600" kern="0" spc="-35" dirty="0">
                <a:cs typeface="Trebuchet MS"/>
              </a:rPr>
              <a:t>on</a:t>
            </a:r>
            <a:r>
              <a:rPr lang="en-US" sz="1600" kern="0" spc="-45" dirty="0">
                <a:cs typeface="Trebuchet MS"/>
              </a:rPr>
              <a:t> </a:t>
            </a:r>
            <a:r>
              <a:rPr lang="en-US" sz="1600" kern="0" spc="-90" dirty="0">
                <a:cs typeface="Trebuchet MS"/>
              </a:rPr>
              <a:t>domestic</a:t>
            </a:r>
            <a:r>
              <a:rPr lang="en-US" sz="1600" kern="0" spc="-55" dirty="0">
                <a:cs typeface="Trebuchet MS"/>
              </a:rPr>
              <a:t> </a:t>
            </a:r>
            <a:r>
              <a:rPr lang="en-US" sz="1600" kern="0" spc="-215" dirty="0">
                <a:cs typeface="Trebuchet MS"/>
              </a:rPr>
              <a:t>law.</a:t>
            </a:r>
            <a:endParaRPr lang="en-US" sz="1600" kern="0" dirty="0">
              <a:cs typeface="Trebuchet MS"/>
            </a:endParaRPr>
          </a:p>
          <a:p>
            <a:pPr marL="12700" marR="5080">
              <a:lnSpc>
                <a:spcPct val="100000"/>
              </a:lnSpc>
              <a:spcBef>
                <a:spcPts val="95"/>
              </a:spcBef>
            </a:pPr>
            <a:endParaRPr sz="1600" kern="0" dirty="0">
              <a:cs typeface="Trebuchet MS"/>
            </a:endParaRPr>
          </a:p>
        </p:txBody>
      </p:sp>
      <p:sp>
        <p:nvSpPr>
          <p:cNvPr id="12" name="Slide Number Placeholder 3">
            <a:extLst>
              <a:ext uri="{FF2B5EF4-FFF2-40B4-BE49-F238E27FC236}">
                <a16:creationId xmlns:a16="http://schemas.microsoft.com/office/drawing/2014/main" id="{839A1BC8-62B7-484C-8B41-4416C6E7B00D}"/>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12</a:t>
            </a:fld>
            <a:endParaRPr lang="en-US" sz="1000"/>
          </a:p>
        </p:txBody>
      </p:sp>
      <p:sp>
        <p:nvSpPr>
          <p:cNvPr id="13" name="Fußzeilenplatzhalter 17">
            <a:extLst>
              <a:ext uri="{FF2B5EF4-FFF2-40B4-BE49-F238E27FC236}">
                <a16:creationId xmlns:a16="http://schemas.microsoft.com/office/drawing/2014/main" id="{3DDDB235-10AB-4950-8561-13F2E701AC2B}"/>
              </a:ext>
            </a:extLst>
          </p:cNvPr>
          <p:cNvSpPr>
            <a:spLocks noGrp="1"/>
          </p:cNvSpPr>
          <p:nvPr>
            <p:ph type="ftr" sz="quarter" idx="5"/>
          </p:nvPr>
        </p:nvSpPr>
        <p:spPr>
          <a:xfrm>
            <a:off x="201881" y="6459785"/>
            <a:ext cx="8307108" cy="365125"/>
          </a:xfrm>
        </p:spPr>
        <p:txBody>
          <a:bodyPr/>
          <a:lstStyle/>
          <a:p>
            <a:r>
              <a:rPr lang="en-US">
                <a:solidFill>
                  <a:schemeClr val="bg1"/>
                </a:solidFill>
              </a:rPr>
              <a:t>FISMA/2022/LVP/0010 – Online training material for judges – 6.Remedies for the breach of Investors’ Rights under Eu law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091463" y="1418492"/>
            <a:ext cx="4100538" cy="4935416"/>
          </a:xfrm>
          <a:custGeom>
            <a:avLst/>
            <a:gdLst/>
            <a:ahLst/>
            <a:cxnLst/>
            <a:rect l="l" t="t" r="r" b="b"/>
            <a:pathLst>
              <a:path w="4061459" h="6858000">
                <a:moveTo>
                  <a:pt x="4061459" y="0"/>
                </a:moveTo>
                <a:lnTo>
                  <a:pt x="0" y="0"/>
                </a:lnTo>
                <a:lnTo>
                  <a:pt x="0" y="6858000"/>
                </a:lnTo>
                <a:lnTo>
                  <a:pt x="4061459" y="6858000"/>
                </a:lnTo>
                <a:lnTo>
                  <a:pt x="4061459" y="0"/>
                </a:lnTo>
                <a:close/>
              </a:path>
            </a:pathLst>
          </a:custGeom>
          <a:solidFill>
            <a:schemeClr val="accent1"/>
          </a:solidFill>
        </p:spPr>
        <p:txBody>
          <a:bodyPr wrap="square" lIns="0" tIns="0" rIns="0" bIns="0" rtlCol="0"/>
          <a:lstStyle/>
          <a:p>
            <a:endParaRPr/>
          </a:p>
        </p:txBody>
      </p:sp>
      <p:sp>
        <p:nvSpPr>
          <p:cNvPr id="5" name="object 5"/>
          <p:cNvSpPr txBox="1"/>
          <p:nvPr/>
        </p:nvSpPr>
        <p:spPr>
          <a:xfrm>
            <a:off x="8694546" y="2475865"/>
            <a:ext cx="1895475" cy="1030410"/>
          </a:xfrm>
          <a:prstGeom prst="rect">
            <a:avLst/>
          </a:prstGeom>
        </p:spPr>
        <p:txBody>
          <a:bodyPr vert="horz" wrap="square" lIns="0" tIns="67945" rIns="0" bIns="0" rtlCol="0" anchor="t">
            <a:spAutoFit/>
          </a:bodyPr>
          <a:lstStyle/>
          <a:p>
            <a:pPr marL="12700" marR="5080">
              <a:lnSpc>
                <a:spcPts val="3460"/>
              </a:lnSpc>
              <a:spcBef>
                <a:spcPts val="535"/>
              </a:spcBef>
            </a:pPr>
            <a:r>
              <a:rPr sz="3200" spc="-160" dirty="0">
                <a:solidFill>
                  <a:srgbClr val="FFFFFF"/>
                </a:solidFill>
                <a:latin typeface="Trebuchet MS"/>
                <a:cs typeface="Trebuchet MS"/>
              </a:rPr>
              <a:t>C</a:t>
            </a:r>
            <a:r>
              <a:rPr lang="en-GB" sz="3200" spc="-160" dirty="0">
                <a:solidFill>
                  <a:srgbClr val="FFFFFF"/>
                </a:solidFill>
                <a:latin typeface="Trebuchet MS"/>
                <a:cs typeface="Trebuchet MS"/>
              </a:rPr>
              <a:t>-</a:t>
            </a:r>
            <a:r>
              <a:rPr sz="3200" spc="-160" dirty="0">
                <a:solidFill>
                  <a:srgbClr val="FFFFFF"/>
                </a:solidFill>
                <a:latin typeface="Trebuchet MS"/>
                <a:cs typeface="Trebuchet MS"/>
              </a:rPr>
              <a:t>224/01</a:t>
            </a:r>
            <a:r>
              <a:rPr lang="en-GB" sz="3200" spc="-160" dirty="0">
                <a:solidFill>
                  <a:srgbClr val="FFFFFF"/>
                </a:solidFill>
                <a:latin typeface="Trebuchet MS"/>
                <a:cs typeface="Trebuchet MS"/>
              </a:rPr>
              <a:t> </a:t>
            </a:r>
            <a:r>
              <a:rPr sz="3200" spc="-155" dirty="0">
                <a:solidFill>
                  <a:srgbClr val="FFFFFF"/>
                </a:solidFill>
                <a:latin typeface="Trebuchet MS"/>
                <a:cs typeface="Trebuchet MS"/>
              </a:rPr>
              <a:t> </a:t>
            </a:r>
            <a:endParaRPr lang="en-GB" sz="3200" spc="-155" dirty="0">
              <a:solidFill>
                <a:srgbClr val="FFFFFF"/>
              </a:solidFill>
              <a:latin typeface="Trebuchet MS"/>
              <a:cs typeface="Trebuchet MS"/>
            </a:endParaRPr>
          </a:p>
          <a:p>
            <a:pPr marL="12700" marR="5080">
              <a:lnSpc>
                <a:spcPts val="3460"/>
              </a:lnSpc>
              <a:spcBef>
                <a:spcPts val="535"/>
              </a:spcBef>
            </a:pPr>
            <a:r>
              <a:rPr sz="3200" spc="45" dirty="0">
                <a:solidFill>
                  <a:srgbClr val="FFFFFF"/>
                </a:solidFill>
                <a:latin typeface="Trebuchet MS"/>
                <a:cs typeface="Trebuchet MS"/>
              </a:rPr>
              <a:t>GE</a:t>
            </a:r>
            <a:r>
              <a:rPr sz="3200" spc="215" dirty="0">
                <a:solidFill>
                  <a:srgbClr val="FFFFFF"/>
                </a:solidFill>
                <a:latin typeface="Trebuchet MS"/>
                <a:cs typeface="Trebuchet MS"/>
              </a:rPr>
              <a:t>RHARD</a:t>
            </a:r>
            <a:endParaRPr sz="3200" dirty="0">
              <a:latin typeface="Trebuchet MS"/>
              <a:cs typeface="Trebuchet MS"/>
            </a:endParaRPr>
          </a:p>
        </p:txBody>
      </p:sp>
      <p:sp>
        <p:nvSpPr>
          <p:cNvPr id="6" name="object 6"/>
          <p:cNvSpPr txBox="1"/>
          <p:nvPr/>
        </p:nvSpPr>
        <p:spPr>
          <a:xfrm>
            <a:off x="8694546" y="3429000"/>
            <a:ext cx="2377440" cy="1391920"/>
          </a:xfrm>
          <a:prstGeom prst="rect">
            <a:avLst/>
          </a:prstGeom>
        </p:spPr>
        <p:txBody>
          <a:bodyPr vert="horz" wrap="square" lIns="0" tIns="67945" rIns="0" bIns="0" rtlCol="0">
            <a:spAutoFit/>
          </a:bodyPr>
          <a:lstStyle/>
          <a:p>
            <a:pPr marL="12700" marR="5080">
              <a:lnSpc>
                <a:spcPts val="3460"/>
              </a:lnSpc>
              <a:spcBef>
                <a:spcPts val="535"/>
              </a:spcBef>
            </a:pPr>
            <a:r>
              <a:rPr sz="3200" spc="105" dirty="0">
                <a:solidFill>
                  <a:srgbClr val="FFFFFF"/>
                </a:solidFill>
                <a:latin typeface="Trebuchet MS"/>
                <a:cs typeface="Trebuchet MS"/>
              </a:rPr>
              <a:t>KÖBLER</a:t>
            </a:r>
            <a:r>
              <a:rPr sz="3200" spc="-555" dirty="0">
                <a:solidFill>
                  <a:srgbClr val="FFFFFF"/>
                </a:solidFill>
                <a:latin typeface="Trebuchet MS"/>
                <a:cs typeface="Trebuchet MS"/>
              </a:rPr>
              <a:t> </a:t>
            </a:r>
            <a:r>
              <a:rPr sz="3200" spc="35" dirty="0">
                <a:solidFill>
                  <a:srgbClr val="FFFFFF"/>
                </a:solidFill>
                <a:latin typeface="Trebuchet MS"/>
                <a:cs typeface="Trebuchet MS"/>
              </a:rPr>
              <a:t>V  </a:t>
            </a:r>
            <a:r>
              <a:rPr sz="3200" spc="10" dirty="0">
                <a:solidFill>
                  <a:srgbClr val="FFFFFF"/>
                </a:solidFill>
                <a:latin typeface="Trebuchet MS"/>
                <a:cs typeface="Trebuchet MS"/>
              </a:rPr>
              <a:t>REPUBLIK </a:t>
            </a:r>
            <a:r>
              <a:rPr sz="3200" spc="15" dirty="0">
                <a:solidFill>
                  <a:srgbClr val="FFFFFF"/>
                </a:solidFill>
                <a:latin typeface="Trebuchet MS"/>
                <a:cs typeface="Trebuchet MS"/>
              </a:rPr>
              <a:t> </a:t>
            </a:r>
            <a:r>
              <a:rPr sz="3200" spc="80" dirty="0">
                <a:solidFill>
                  <a:srgbClr val="FFFFFF"/>
                </a:solidFill>
                <a:latin typeface="Trebuchet MS"/>
                <a:cs typeface="Trebuchet MS"/>
              </a:rPr>
              <a:t>ÖSTER</a:t>
            </a:r>
            <a:r>
              <a:rPr sz="3200" spc="70" dirty="0">
                <a:solidFill>
                  <a:srgbClr val="FFFFFF"/>
                </a:solidFill>
                <a:latin typeface="Trebuchet MS"/>
                <a:cs typeface="Trebuchet MS"/>
              </a:rPr>
              <a:t>R</a:t>
            </a:r>
            <a:r>
              <a:rPr sz="3200" spc="100" dirty="0">
                <a:solidFill>
                  <a:srgbClr val="FFFFFF"/>
                </a:solidFill>
                <a:latin typeface="Trebuchet MS"/>
                <a:cs typeface="Trebuchet MS"/>
              </a:rPr>
              <a:t>EICH</a:t>
            </a:r>
            <a:endParaRPr sz="3200" dirty="0">
              <a:latin typeface="Trebuchet MS"/>
              <a:cs typeface="Trebuchet MS"/>
            </a:endParaRPr>
          </a:p>
        </p:txBody>
      </p:sp>
      <p:sp>
        <p:nvSpPr>
          <p:cNvPr id="8" name="object 8"/>
          <p:cNvSpPr txBox="1"/>
          <p:nvPr/>
        </p:nvSpPr>
        <p:spPr>
          <a:xfrm>
            <a:off x="557340" y="1459718"/>
            <a:ext cx="6683375" cy="4311821"/>
          </a:xfrm>
          <a:prstGeom prst="rect">
            <a:avLst/>
          </a:prstGeom>
        </p:spPr>
        <p:txBody>
          <a:bodyPr vert="horz" wrap="square" lIns="0" tIns="12700" rIns="0" bIns="0" rtlCol="0">
            <a:spAutoFit/>
          </a:bodyPr>
          <a:lstStyle/>
          <a:p>
            <a:pPr marL="12700" marR="5080">
              <a:lnSpc>
                <a:spcPct val="120000"/>
              </a:lnSpc>
              <a:spcBef>
                <a:spcPts val="100"/>
              </a:spcBef>
            </a:pPr>
            <a:r>
              <a:rPr sz="1800" spc="-55" dirty="0">
                <a:cs typeface="Trebuchet MS"/>
              </a:rPr>
              <a:t>The</a:t>
            </a:r>
            <a:r>
              <a:rPr sz="1800" spc="-50" dirty="0">
                <a:cs typeface="Trebuchet MS"/>
              </a:rPr>
              <a:t> </a:t>
            </a:r>
            <a:r>
              <a:rPr sz="1800" spc="-100" dirty="0">
                <a:cs typeface="Trebuchet MS"/>
              </a:rPr>
              <a:t>principle</a:t>
            </a:r>
            <a:r>
              <a:rPr sz="1800" spc="-20" dirty="0">
                <a:cs typeface="Trebuchet MS"/>
              </a:rPr>
              <a:t> </a:t>
            </a:r>
            <a:r>
              <a:rPr sz="1800" spc="-125" dirty="0">
                <a:cs typeface="Trebuchet MS"/>
              </a:rPr>
              <a:t>that</a:t>
            </a:r>
            <a:r>
              <a:rPr sz="1800" spc="-45" dirty="0">
                <a:cs typeface="Trebuchet MS"/>
              </a:rPr>
              <a:t> </a:t>
            </a:r>
            <a:r>
              <a:rPr sz="1800" spc="-55" dirty="0">
                <a:cs typeface="Trebuchet MS"/>
              </a:rPr>
              <a:t>Member </a:t>
            </a:r>
            <a:r>
              <a:rPr sz="1800" spc="-105" dirty="0">
                <a:cs typeface="Trebuchet MS"/>
              </a:rPr>
              <a:t>States</a:t>
            </a:r>
            <a:r>
              <a:rPr sz="1800" spc="-55" dirty="0">
                <a:cs typeface="Trebuchet MS"/>
              </a:rPr>
              <a:t> </a:t>
            </a:r>
            <a:r>
              <a:rPr sz="1800" spc="-110" dirty="0">
                <a:cs typeface="Trebuchet MS"/>
              </a:rPr>
              <a:t>are</a:t>
            </a:r>
            <a:r>
              <a:rPr sz="1800" spc="-35" dirty="0">
                <a:cs typeface="Trebuchet MS"/>
              </a:rPr>
              <a:t> </a:t>
            </a:r>
            <a:r>
              <a:rPr sz="1800" spc="-100" dirty="0">
                <a:cs typeface="Trebuchet MS"/>
              </a:rPr>
              <a:t>obliged</a:t>
            </a:r>
            <a:r>
              <a:rPr sz="1800" spc="-55" dirty="0">
                <a:cs typeface="Trebuchet MS"/>
              </a:rPr>
              <a:t> </a:t>
            </a:r>
            <a:r>
              <a:rPr sz="1800" spc="-45" dirty="0">
                <a:cs typeface="Trebuchet MS"/>
              </a:rPr>
              <a:t>to </a:t>
            </a:r>
            <a:r>
              <a:rPr sz="1800" spc="-125" dirty="0">
                <a:cs typeface="Trebuchet MS"/>
              </a:rPr>
              <a:t>make</a:t>
            </a:r>
            <a:r>
              <a:rPr sz="1800" spc="-55" dirty="0">
                <a:cs typeface="Trebuchet MS"/>
              </a:rPr>
              <a:t> </a:t>
            </a:r>
            <a:r>
              <a:rPr sz="1800" spc="-50" dirty="0">
                <a:cs typeface="Trebuchet MS"/>
              </a:rPr>
              <a:t>good</a:t>
            </a:r>
            <a:r>
              <a:rPr sz="1800" spc="-80" dirty="0">
                <a:cs typeface="Trebuchet MS"/>
              </a:rPr>
              <a:t> </a:t>
            </a:r>
            <a:r>
              <a:rPr sz="1800" spc="-135" dirty="0">
                <a:cs typeface="Trebuchet MS"/>
              </a:rPr>
              <a:t>damage </a:t>
            </a:r>
            <a:r>
              <a:rPr sz="1800" spc="-130" dirty="0">
                <a:cs typeface="Trebuchet MS"/>
              </a:rPr>
              <a:t> </a:t>
            </a:r>
            <a:r>
              <a:rPr sz="1800" spc="-105" dirty="0">
                <a:cs typeface="Trebuchet MS"/>
              </a:rPr>
              <a:t>caused</a:t>
            </a:r>
            <a:r>
              <a:rPr sz="1800" spc="-70" dirty="0">
                <a:cs typeface="Trebuchet MS"/>
              </a:rPr>
              <a:t> </a:t>
            </a:r>
            <a:r>
              <a:rPr sz="1800" spc="-45" dirty="0">
                <a:cs typeface="Trebuchet MS"/>
              </a:rPr>
              <a:t>to </a:t>
            </a:r>
            <a:r>
              <a:rPr sz="1800" spc="-110" dirty="0">
                <a:cs typeface="Trebuchet MS"/>
              </a:rPr>
              <a:t>individuals</a:t>
            </a:r>
            <a:r>
              <a:rPr sz="1800" spc="-40" dirty="0">
                <a:cs typeface="Trebuchet MS"/>
              </a:rPr>
              <a:t> </a:t>
            </a:r>
            <a:r>
              <a:rPr sz="1800" spc="-110" dirty="0">
                <a:cs typeface="Trebuchet MS"/>
              </a:rPr>
              <a:t>by</a:t>
            </a:r>
            <a:r>
              <a:rPr sz="1800" spc="-55" dirty="0">
                <a:cs typeface="Trebuchet MS"/>
              </a:rPr>
              <a:t> </a:t>
            </a:r>
            <a:r>
              <a:rPr sz="1800" spc="-105" dirty="0">
                <a:cs typeface="Trebuchet MS"/>
              </a:rPr>
              <a:t>infringements</a:t>
            </a:r>
            <a:r>
              <a:rPr sz="1800" spc="-50" dirty="0">
                <a:cs typeface="Trebuchet MS"/>
              </a:rPr>
              <a:t> </a:t>
            </a:r>
            <a:r>
              <a:rPr sz="1800" spc="-95" dirty="0">
                <a:cs typeface="Trebuchet MS"/>
              </a:rPr>
              <a:t>of</a:t>
            </a:r>
            <a:r>
              <a:rPr sz="1800" spc="-50" dirty="0">
                <a:cs typeface="Trebuchet MS"/>
              </a:rPr>
              <a:t> </a:t>
            </a:r>
            <a:r>
              <a:rPr sz="1800" spc="-55" dirty="0">
                <a:cs typeface="Trebuchet MS"/>
              </a:rPr>
              <a:t>Community </a:t>
            </a:r>
            <a:r>
              <a:rPr sz="1800" spc="-145" dirty="0">
                <a:cs typeface="Trebuchet MS"/>
              </a:rPr>
              <a:t>law</a:t>
            </a:r>
            <a:r>
              <a:rPr sz="1800" spc="-35" dirty="0">
                <a:cs typeface="Trebuchet MS"/>
              </a:rPr>
              <a:t> </a:t>
            </a:r>
            <a:r>
              <a:rPr sz="1800" spc="-65" dirty="0">
                <a:cs typeface="Trebuchet MS"/>
              </a:rPr>
              <a:t>for</a:t>
            </a:r>
            <a:r>
              <a:rPr sz="1800" spc="-60" dirty="0">
                <a:cs typeface="Trebuchet MS"/>
              </a:rPr>
              <a:t> </a:t>
            </a:r>
            <a:r>
              <a:rPr sz="1800" spc="-90" dirty="0">
                <a:cs typeface="Trebuchet MS"/>
              </a:rPr>
              <a:t>which</a:t>
            </a:r>
            <a:r>
              <a:rPr sz="1800" spc="-45" dirty="0">
                <a:cs typeface="Trebuchet MS"/>
              </a:rPr>
              <a:t> </a:t>
            </a:r>
            <a:r>
              <a:rPr sz="1800" spc="-110" dirty="0">
                <a:cs typeface="Trebuchet MS"/>
              </a:rPr>
              <a:t>they </a:t>
            </a:r>
            <a:r>
              <a:rPr sz="1800" spc="-525" dirty="0">
                <a:cs typeface="Trebuchet MS"/>
              </a:rPr>
              <a:t> </a:t>
            </a:r>
            <a:r>
              <a:rPr sz="1800" b="1" spc="-15" dirty="0">
                <a:cs typeface="Trebuchet MS"/>
              </a:rPr>
              <a:t>are</a:t>
            </a:r>
            <a:r>
              <a:rPr sz="1800" b="1" spc="-50" dirty="0">
                <a:cs typeface="Trebuchet MS"/>
              </a:rPr>
              <a:t> </a:t>
            </a:r>
            <a:r>
              <a:rPr sz="1800" b="1" spc="-20" dirty="0">
                <a:cs typeface="Trebuchet MS"/>
              </a:rPr>
              <a:t>responsible</a:t>
            </a:r>
            <a:r>
              <a:rPr sz="1800" b="1" spc="-50" dirty="0">
                <a:cs typeface="Trebuchet MS"/>
              </a:rPr>
              <a:t> </a:t>
            </a:r>
            <a:r>
              <a:rPr sz="1800" b="1" spc="-30" dirty="0">
                <a:cs typeface="Trebuchet MS"/>
              </a:rPr>
              <a:t>is</a:t>
            </a:r>
            <a:r>
              <a:rPr sz="1800" b="1" spc="-45" dirty="0">
                <a:cs typeface="Trebuchet MS"/>
              </a:rPr>
              <a:t> </a:t>
            </a:r>
            <a:r>
              <a:rPr sz="1800" b="1" spc="-5" dirty="0">
                <a:cs typeface="Trebuchet MS"/>
              </a:rPr>
              <a:t>also</a:t>
            </a:r>
            <a:r>
              <a:rPr sz="1800" b="1" spc="-60" dirty="0">
                <a:cs typeface="Trebuchet MS"/>
              </a:rPr>
              <a:t> </a:t>
            </a:r>
            <a:r>
              <a:rPr sz="1800" b="1" spc="-25" dirty="0">
                <a:cs typeface="Trebuchet MS"/>
              </a:rPr>
              <a:t>applicable</a:t>
            </a:r>
            <a:r>
              <a:rPr sz="1800" b="1" spc="-70" dirty="0">
                <a:cs typeface="Trebuchet MS"/>
              </a:rPr>
              <a:t> </a:t>
            </a:r>
            <a:r>
              <a:rPr sz="1800" b="1" spc="-25" dirty="0">
                <a:cs typeface="Trebuchet MS"/>
              </a:rPr>
              <a:t>where</a:t>
            </a:r>
            <a:r>
              <a:rPr sz="1800" b="1" spc="-50" dirty="0">
                <a:cs typeface="Trebuchet MS"/>
              </a:rPr>
              <a:t> </a:t>
            </a:r>
            <a:r>
              <a:rPr sz="1800" b="1" spc="-15" dirty="0">
                <a:cs typeface="Trebuchet MS"/>
              </a:rPr>
              <a:t>the</a:t>
            </a:r>
            <a:r>
              <a:rPr sz="1800" b="1" spc="-55" dirty="0">
                <a:cs typeface="Trebuchet MS"/>
              </a:rPr>
              <a:t> </a:t>
            </a:r>
            <a:r>
              <a:rPr sz="1800" b="1" spc="-20" dirty="0">
                <a:cs typeface="Trebuchet MS"/>
              </a:rPr>
              <a:t>alleged</a:t>
            </a:r>
            <a:r>
              <a:rPr lang="hu-HU" sz="1800" b="1" spc="-20" dirty="0">
                <a:cs typeface="Trebuchet MS"/>
              </a:rPr>
              <a:t> </a:t>
            </a:r>
            <a:r>
              <a:rPr lang="en-US" sz="1800" b="1" spc="-10" dirty="0">
                <a:cs typeface="Trebuchet MS"/>
              </a:rPr>
              <a:t>infringement </a:t>
            </a:r>
            <a:r>
              <a:rPr lang="en-US" sz="1800" b="1" spc="25" dirty="0">
                <a:cs typeface="Trebuchet MS"/>
              </a:rPr>
              <a:t>stems </a:t>
            </a:r>
            <a:r>
              <a:rPr lang="en-US" sz="1800" b="1" spc="20" dirty="0">
                <a:cs typeface="Trebuchet MS"/>
              </a:rPr>
              <a:t>from </a:t>
            </a:r>
            <a:r>
              <a:rPr lang="en-US" sz="1800" b="1" spc="-5" dirty="0">
                <a:cs typeface="Trebuchet MS"/>
              </a:rPr>
              <a:t>a </a:t>
            </a:r>
            <a:r>
              <a:rPr lang="en-US" sz="1800" b="1" spc="-20" dirty="0">
                <a:cs typeface="Trebuchet MS"/>
              </a:rPr>
              <a:t>decision </a:t>
            </a:r>
            <a:r>
              <a:rPr lang="en-US" sz="1800" b="1" spc="-40" dirty="0">
                <a:cs typeface="Trebuchet MS"/>
              </a:rPr>
              <a:t>of </a:t>
            </a:r>
            <a:r>
              <a:rPr lang="en-US" sz="1800" b="1" spc="-5" dirty="0">
                <a:cs typeface="Trebuchet MS"/>
              </a:rPr>
              <a:t>a </a:t>
            </a:r>
            <a:r>
              <a:rPr lang="en-US" sz="1800" b="1" spc="15" dirty="0">
                <a:cs typeface="Trebuchet MS"/>
              </a:rPr>
              <a:t>court </a:t>
            </a:r>
            <a:r>
              <a:rPr lang="en-US" sz="1800" b="1" spc="-25" dirty="0">
                <a:cs typeface="Trebuchet MS"/>
              </a:rPr>
              <a:t>adjudicating </a:t>
            </a:r>
            <a:r>
              <a:rPr lang="en-US" sz="1800" b="1" spc="5" dirty="0">
                <a:cs typeface="Trebuchet MS"/>
              </a:rPr>
              <a:t>at </a:t>
            </a:r>
            <a:r>
              <a:rPr lang="en-US" sz="1800" b="1" spc="10" dirty="0">
                <a:cs typeface="Trebuchet MS"/>
              </a:rPr>
              <a:t> </a:t>
            </a:r>
            <a:r>
              <a:rPr lang="en-US" sz="1800" b="1" spc="-10" dirty="0">
                <a:cs typeface="Trebuchet MS"/>
              </a:rPr>
              <a:t>last </a:t>
            </a:r>
            <a:r>
              <a:rPr lang="en-US" sz="1800" b="1" spc="-20" dirty="0">
                <a:cs typeface="Trebuchet MS"/>
              </a:rPr>
              <a:t>instance </a:t>
            </a:r>
            <a:r>
              <a:rPr lang="en-US" sz="1800" b="1" spc="-25" dirty="0">
                <a:cs typeface="Trebuchet MS"/>
              </a:rPr>
              <a:t>where </a:t>
            </a:r>
            <a:r>
              <a:rPr lang="en-US" sz="1800" b="1" spc="-15" dirty="0">
                <a:cs typeface="Trebuchet MS"/>
              </a:rPr>
              <a:t>the </a:t>
            </a:r>
            <a:r>
              <a:rPr lang="en-US" sz="1800" b="1" spc="-20" dirty="0">
                <a:cs typeface="Trebuchet MS"/>
              </a:rPr>
              <a:t>rule </a:t>
            </a:r>
            <a:r>
              <a:rPr lang="en-US" sz="1800" b="1" spc="-40" dirty="0">
                <a:cs typeface="Trebuchet MS"/>
              </a:rPr>
              <a:t>of </a:t>
            </a:r>
            <a:r>
              <a:rPr lang="en-US" sz="1800" b="1" spc="60" dirty="0">
                <a:cs typeface="Trebuchet MS"/>
              </a:rPr>
              <a:t>Community </a:t>
            </a:r>
            <a:r>
              <a:rPr lang="en-US" sz="1800" b="1" spc="-40" dirty="0">
                <a:cs typeface="Trebuchet MS"/>
              </a:rPr>
              <a:t>law </a:t>
            </a:r>
            <a:r>
              <a:rPr lang="en-US" sz="1800" b="1" spc="-25" dirty="0">
                <a:cs typeface="Trebuchet MS"/>
              </a:rPr>
              <a:t>infringed </a:t>
            </a:r>
            <a:r>
              <a:rPr lang="en-US" sz="1800" b="1" spc="-30" dirty="0">
                <a:cs typeface="Trebuchet MS"/>
              </a:rPr>
              <a:t>is </a:t>
            </a:r>
            <a:r>
              <a:rPr lang="en-US" sz="1800" b="1" spc="-25" dirty="0">
                <a:cs typeface="Trebuchet MS"/>
              </a:rPr>
              <a:t> </a:t>
            </a:r>
            <a:r>
              <a:rPr lang="en-US" sz="1800" b="1" spc="-20" dirty="0">
                <a:cs typeface="Trebuchet MS"/>
              </a:rPr>
              <a:t>intended</a:t>
            </a:r>
            <a:r>
              <a:rPr lang="en-US" sz="1800" b="1" spc="-55" dirty="0">
                <a:cs typeface="Trebuchet MS"/>
              </a:rPr>
              <a:t> </a:t>
            </a:r>
            <a:r>
              <a:rPr lang="en-US" sz="1800" b="1" spc="30" dirty="0">
                <a:cs typeface="Trebuchet MS"/>
              </a:rPr>
              <a:t>to</a:t>
            </a:r>
            <a:r>
              <a:rPr lang="en-US" sz="1800" b="1" spc="-40" dirty="0">
                <a:cs typeface="Trebuchet MS"/>
              </a:rPr>
              <a:t> </a:t>
            </a:r>
            <a:r>
              <a:rPr lang="en-US" sz="1800" b="1" spc="-25" dirty="0">
                <a:cs typeface="Trebuchet MS"/>
              </a:rPr>
              <a:t>confer</a:t>
            </a:r>
            <a:r>
              <a:rPr lang="en-US" sz="1800" b="1" spc="-40" dirty="0">
                <a:cs typeface="Trebuchet MS"/>
              </a:rPr>
              <a:t> </a:t>
            </a:r>
            <a:r>
              <a:rPr lang="en-US" sz="1800" b="1" dirty="0">
                <a:cs typeface="Trebuchet MS"/>
              </a:rPr>
              <a:t>rights</a:t>
            </a:r>
            <a:r>
              <a:rPr lang="en-US" sz="1800" b="1" spc="-40" dirty="0">
                <a:cs typeface="Trebuchet MS"/>
              </a:rPr>
              <a:t> </a:t>
            </a:r>
            <a:r>
              <a:rPr lang="en-US" sz="1800" b="1" spc="15" dirty="0">
                <a:cs typeface="Trebuchet MS"/>
              </a:rPr>
              <a:t>on</a:t>
            </a:r>
            <a:r>
              <a:rPr lang="en-US" sz="1800" b="1" spc="-30" dirty="0">
                <a:cs typeface="Trebuchet MS"/>
              </a:rPr>
              <a:t> </a:t>
            </a:r>
            <a:r>
              <a:rPr lang="en-US" sz="1800" b="1" spc="-40" dirty="0">
                <a:cs typeface="Trebuchet MS"/>
              </a:rPr>
              <a:t>individuals,</a:t>
            </a:r>
            <a:r>
              <a:rPr lang="en-US" sz="1800" b="1" spc="-235" dirty="0">
                <a:cs typeface="Trebuchet MS"/>
              </a:rPr>
              <a:t> </a:t>
            </a:r>
            <a:r>
              <a:rPr lang="en-US" sz="1800" b="1" spc="-15" dirty="0">
                <a:cs typeface="Trebuchet MS"/>
              </a:rPr>
              <a:t>the</a:t>
            </a:r>
            <a:r>
              <a:rPr lang="en-US" sz="1800" b="1" spc="-50" dirty="0">
                <a:cs typeface="Trebuchet MS"/>
              </a:rPr>
              <a:t> </a:t>
            </a:r>
            <a:r>
              <a:rPr lang="en-US" sz="1800" b="1" spc="-15" dirty="0">
                <a:cs typeface="Trebuchet MS"/>
              </a:rPr>
              <a:t>breach</a:t>
            </a:r>
            <a:r>
              <a:rPr lang="en-US" sz="1800" b="1" spc="-45" dirty="0">
                <a:cs typeface="Trebuchet MS"/>
              </a:rPr>
              <a:t> </a:t>
            </a:r>
            <a:r>
              <a:rPr lang="en-US" sz="1800" b="1" spc="-30" dirty="0">
                <a:cs typeface="Trebuchet MS"/>
              </a:rPr>
              <a:t>is</a:t>
            </a:r>
            <a:r>
              <a:rPr lang="en-US" sz="1800" b="1" spc="-45" dirty="0">
                <a:cs typeface="Trebuchet MS"/>
              </a:rPr>
              <a:t> sufficiently </a:t>
            </a:r>
            <a:r>
              <a:rPr lang="en-US" sz="1800" b="1" spc="-530" dirty="0">
                <a:cs typeface="Trebuchet MS"/>
              </a:rPr>
              <a:t> </a:t>
            </a:r>
            <a:r>
              <a:rPr lang="en-US" sz="1800" b="1" spc="-5" dirty="0">
                <a:cs typeface="Trebuchet MS"/>
              </a:rPr>
              <a:t>serious</a:t>
            </a:r>
            <a:r>
              <a:rPr lang="en-US" sz="1800" b="1" spc="-55" dirty="0">
                <a:cs typeface="Trebuchet MS"/>
              </a:rPr>
              <a:t> </a:t>
            </a:r>
            <a:r>
              <a:rPr lang="en-US" sz="1800" b="1" spc="-5" dirty="0">
                <a:cs typeface="Trebuchet MS"/>
              </a:rPr>
              <a:t>and</a:t>
            </a:r>
            <a:r>
              <a:rPr lang="en-US" sz="1800" b="1" spc="-50" dirty="0">
                <a:cs typeface="Trebuchet MS"/>
              </a:rPr>
              <a:t> </a:t>
            </a:r>
            <a:r>
              <a:rPr lang="en-US" sz="1800" b="1" spc="-20" dirty="0">
                <a:cs typeface="Trebuchet MS"/>
              </a:rPr>
              <a:t>there</a:t>
            </a:r>
            <a:r>
              <a:rPr lang="en-US" sz="1800" b="1" spc="-50" dirty="0">
                <a:cs typeface="Trebuchet MS"/>
              </a:rPr>
              <a:t> </a:t>
            </a:r>
            <a:r>
              <a:rPr lang="en-US" sz="1800" b="1" spc="-30" dirty="0">
                <a:cs typeface="Trebuchet MS"/>
              </a:rPr>
              <a:t>is</a:t>
            </a:r>
            <a:r>
              <a:rPr lang="en-US" sz="1800" b="1" spc="-40" dirty="0">
                <a:cs typeface="Trebuchet MS"/>
              </a:rPr>
              <a:t> </a:t>
            </a:r>
            <a:r>
              <a:rPr lang="en-US" sz="1800" b="1" spc="-5" dirty="0">
                <a:cs typeface="Trebuchet MS"/>
              </a:rPr>
              <a:t>a</a:t>
            </a:r>
            <a:r>
              <a:rPr lang="en-US" sz="1800" b="1" spc="-50" dirty="0">
                <a:cs typeface="Trebuchet MS"/>
              </a:rPr>
              <a:t> </a:t>
            </a:r>
            <a:r>
              <a:rPr lang="en-US" sz="1800" b="1" spc="-20" dirty="0">
                <a:cs typeface="Trebuchet MS"/>
              </a:rPr>
              <a:t>direct</a:t>
            </a:r>
            <a:r>
              <a:rPr lang="en-US" sz="1800" b="1" spc="-45" dirty="0">
                <a:cs typeface="Trebuchet MS"/>
              </a:rPr>
              <a:t> </a:t>
            </a:r>
            <a:r>
              <a:rPr lang="en-US" sz="1800" b="1" spc="-20" dirty="0">
                <a:cs typeface="Trebuchet MS"/>
              </a:rPr>
              <a:t>causal</a:t>
            </a:r>
            <a:r>
              <a:rPr lang="en-US" sz="1800" b="1" spc="-55" dirty="0">
                <a:cs typeface="Trebuchet MS"/>
              </a:rPr>
              <a:t> </a:t>
            </a:r>
            <a:r>
              <a:rPr lang="en-US" sz="1800" b="1" spc="-30" dirty="0">
                <a:cs typeface="Trebuchet MS"/>
              </a:rPr>
              <a:t>link</a:t>
            </a:r>
            <a:r>
              <a:rPr lang="en-US" sz="1800" b="1" spc="-60" dirty="0">
                <a:cs typeface="Trebuchet MS"/>
              </a:rPr>
              <a:t> </a:t>
            </a:r>
            <a:r>
              <a:rPr lang="en-US" sz="1800" b="1" spc="-25" dirty="0">
                <a:cs typeface="Trebuchet MS"/>
              </a:rPr>
              <a:t>between</a:t>
            </a:r>
            <a:r>
              <a:rPr lang="en-US" sz="1800" b="1" spc="-65" dirty="0">
                <a:cs typeface="Trebuchet MS"/>
              </a:rPr>
              <a:t> </a:t>
            </a:r>
            <a:r>
              <a:rPr lang="en-US" sz="1800" b="1" dirty="0">
                <a:cs typeface="Trebuchet MS"/>
              </a:rPr>
              <a:t>that</a:t>
            </a:r>
            <a:r>
              <a:rPr lang="en-US" sz="1800" b="1" spc="-60" dirty="0">
                <a:cs typeface="Trebuchet MS"/>
              </a:rPr>
              <a:t> </a:t>
            </a:r>
            <a:r>
              <a:rPr lang="en-US" sz="1800" b="1" spc="-15" dirty="0">
                <a:cs typeface="Trebuchet MS"/>
              </a:rPr>
              <a:t>breach</a:t>
            </a:r>
            <a:r>
              <a:rPr lang="en-US" sz="1800" b="1" spc="-50" dirty="0">
                <a:cs typeface="Trebuchet MS"/>
              </a:rPr>
              <a:t> </a:t>
            </a:r>
            <a:r>
              <a:rPr lang="en-US" sz="1800" b="1" spc="-10" dirty="0">
                <a:cs typeface="Trebuchet MS"/>
              </a:rPr>
              <a:t>and </a:t>
            </a:r>
            <a:r>
              <a:rPr lang="en-US" sz="1800" b="1" spc="-530" dirty="0">
                <a:cs typeface="Trebuchet MS"/>
              </a:rPr>
              <a:t> </a:t>
            </a:r>
            <a:r>
              <a:rPr lang="en-US" sz="1800" b="1" spc="-15" dirty="0">
                <a:cs typeface="Trebuchet MS"/>
              </a:rPr>
              <a:t>the</a:t>
            </a:r>
            <a:r>
              <a:rPr lang="en-US" sz="1800" b="1" spc="-55" dirty="0">
                <a:cs typeface="Trebuchet MS"/>
              </a:rPr>
              <a:t> </a:t>
            </a:r>
            <a:r>
              <a:rPr lang="en-US" sz="1800" b="1" spc="-5" dirty="0">
                <a:cs typeface="Trebuchet MS"/>
              </a:rPr>
              <a:t>loss</a:t>
            </a:r>
            <a:r>
              <a:rPr lang="en-US" sz="1800" b="1" spc="-50" dirty="0">
                <a:cs typeface="Trebuchet MS"/>
              </a:rPr>
              <a:t> </a:t>
            </a:r>
            <a:r>
              <a:rPr lang="en-US" sz="1800" b="1" spc="45" dirty="0">
                <a:cs typeface="Trebuchet MS"/>
              </a:rPr>
              <a:t>o</a:t>
            </a:r>
            <a:r>
              <a:rPr lang="en-US" sz="1800" b="1" spc="35" dirty="0">
                <a:cs typeface="Trebuchet MS"/>
              </a:rPr>
              <a:t>r</a:t>
            </a:r>
            <a:r>
              <a:rPr lang="en-US" sz="1800" b="1" spc="-35" dirty="0">
                <a:cs typeface="Trebuchet MS"/>
              </a:rPr>
              <a:t> </a:t>
            </a:r>
            <a:r>
              <a:rPr lang="en-US" sz="1800" b="1" spc="-10" dirty="0">
                <a:cs typeface="Trebuchet MS"/>
              </a:rPr>
              <a:t>d</a:t>
            </a:r>
            <a:r>
              <a:rPr lang="en-US" sz="1800" b="1" spc="65" dirty="0">
                <a:cs typeface="Trebuchet MS"/>
              </a:rPr>
              <a:t>a</a:t>
            </a:r>
            <a:r>
              <a:rPr lang="en-US" sz="1800" b="1" spc="110" dirty="0">
                <a:cs typeface="Trebuchet MS"/>
              </a:rPr>
              <a:t>m</a:t>
            </a:r>
            <a:r>
              <a:rPr lang="en-US" sz="1800" b="1" spc="-25" dirty="0">
                <a:cs typeface="Trebuchet MS"/>
              </a:rPr>
              <a:t>a</a:t>
            </a:r>
            <a:r>
              <a:rPr lang="en-US" sz="1800" b="1" spc="40" dirty="0">
                <a:cs typeface="Trebuchet MS"/>
              </a:rPr>
              <a:t>g</a:t>
            </a:r>
            <a:r>
              <a:rPr lang="en-US" sz="1800" b="1" spc="-45" dirty="0">
                <a:cs typeface="Trebuchet MS"/>
              </a:rPr>
              <a:t>e</a:t>
            </a:r>
            <a:r>
              <a:rPr lang="en-US" sz="1800" b="1" spc="-75" dirty="0">
                <a:cs typeface="Trebuchet MS"/>
              </a:rPr>
              <a:t> </a:t>
            </a:r>
            <a:r>
              <a:rPr lang="en-US" sz="1800" b="1" spc="-10" dirty="0">
                <a:cs typeface="Trebuchet MS"/>
              </a:rPr>
              <a:t>s</a:t>
            </a:r>
            <a:r>
              <a:rPr lang="en-US" sz="1800" b="1" spc="-20" dirty="0">
                <a:cs typeface="Trebuchet MS"/>
              </a:rPr>
              <a:t>u</a:t>
            </a:r>
            <a:r>
              <a:rPr lang="en-US" sz="1800" b="1" spc="-15" dirty="0">
                <a:cs typeface="Trebuchet MS"/>
              </a:rPr>
              <a:t>sta</a:t>
            </a:r>
            <a:r>
              <a:rPr lang="en-US" sz="1800" b="1" spc="-5" dirty="0">
                <a:cs typeface="Trebuchet MS"/>
              </a:rPr>
              <a:t>i</a:t>
            </a:r>
            <a:r>
              <a:rPr lang="en-US" sz="1800" b="1" spc="-25" dirty="0">
                <a:cs typeface="Trebuchet MS"/>
              </a:rPr>
              <a:t>n</a:t>
            </a:r>
            <a:r>
              <a:rPr lang="en-US" sz="1800" b="1" spc="-20" dirty="0">
                <a:cs typeface="Trebuchet MS"/>
              </a:rPr>
              <a:t>ed</a:t>
            </a:r>
            <a:r>
              <a:rPr lang="en-US" sz="1800" b="1" spc="-65" dirty="0">
                <a:cs typeface="Trebuchet MS"/>
              </a:rPr>
              <a:t> </a:t>
            </a:r>
            <a:r>
              <a:rPr lang="en-US" sz="1800" b="1" spc="-55" dirty="0">
                <a:cs typeface="Trebuchet MS"/>
              </a:rPr>
              <a:t>b</a:t>
            </a:r>
            <a:r>
              <a:rPr lang="en-US" sz="1800" b="1" spc="-45" dirty="0">
                <a:cs typeface="Trebuchet MS"/>
              </a:rPr>
              <a:t>y</a:t>
            </a:r>
            <a:r>
              <a:rPr lang="en-US" sz="1800" b="1" spc="-50" dirty="0">
                <a:cs typeface="Trebuchet MS"/>
              </a:rPr>
              <a:t> </a:t>
            </a:r>
            <a:r>
              <a:rPr lang="en-US" sz="1800" b="1" spc="-15" dirty="0">
                <a:cs typeface="Trebuchet MS"/>
              </a:rPr>
              <a:t>the</a:t>
            </a:r>
            <a:r>
              <a:rPr lang="en-US" sz="1800" b="1" spc="-50" dirty="0">
                <a:cs typeface="Trebuchet MS"/>
              </a:rPr>
              <a:t> </a:t>
            </a:r>
            <a:r>
              <a:rPr lang="en-US" sz="1800" b="1" spc="-45" dirty="0">
                <a:cs typeface="Trebuchet MS"/>
              </a:rPr>
              <a:t>inju</a:t>
            </a:r>
            <a:r>
              <a:rPr lang="en-US" sz="1800" b="1" spc="-85" dirty="0">
                <a:cs typeface="Trebuchet MS"/>
              </a:rPr>
              <a:t>r</a:t>
            </a:r>
            <a:r>
              <a:rPr lang="en-US" sz="1800" b="1" spc="-20" dirty="0">
                <a:cs typeface="Trebuchet MS"/>
              </a:rPr>
              <a:t>ed</a:t>
            </a:r>
            <a:r>
              <a:rPr lang="en-US" sz="1800" b="1" spc="-35" dirty="0">
                <a:cs typeface="Trebuchet MS"/>
              </a:rPr>
              <a:t> </a:t>
            </a:r>
            <a:r>
              <a:rPr lang="en-US" sz="1800" b="1" spc="-10" dirty="0">
                <a:cs typeface="Trebuchet MS"/>
              </a:rPr>
              <a:t>p</a:t>
            </a:r>
            <a:r>
              <a:rPr lang="en-US" sz="1800" b="1" spc="15" dirty="0">
                <a:cs typeface="Trebuchet MS"/>
              </a:rPr>
              <a:t>a</a:t>
            </a:r>
            <a:r>
              <a:rPr lang="en-US" sz="1800" b="1" spc="50" dirty="0">
                <a:cs typeface="Trebuchet MS"/>
              </a:rPr>
              <a:t>r</a:t>
            </a:r>
            <a:r>
              <a:rPr lang="en-US" sz="1800" b="1" spc="-20" dirty="0">
                <a:cs typeface="Trebuchet MS"/>
              </a:rPr>
              <a:t>ti</a:t>
            </a:r>
            <a:r>
              <a:rPr lang="en-US" sz="1800" b="1" spc="-75" dirty="0">
                <a:cs typeface="Trebuchet MS"/>
              </a:rPr>
              <a:t>es.</a:t>
            </a:r>
            <a:r>
              <a:rPr lang="en-US" sz="1800" b="1" spc="-240" dirty="0">
                <a:cs typeface="Trebuchet MS"/>
              </a:rPr>
              <a:t> </a:t>
            </a:r>
            <a:r>
              <a:rPr lang="en-US" sz="1800" spc="-55" dirty="0">
                <a:cs typeface="Trebuchet MS"/>
              </a:rPr>
              <a:t>I</a:t>
            </a:r>
            <a:r>
              <a:rPr lang="en-US" sz="1800" spc="-85" dirty="0">
                <a:cs typeface="Trebuchet MS"/>
              </a:rPr>
              <a:t>n</a:t>
            </a:r>
            <a:r>
              <a:rPr lang="en-US" sz="1800" spc="-55" dirty="0">
                <a:cs typeface="Trebuchet MS"/>
              </a:rPr>
              <a:t> </a:t>
            </a:r>
            <a:r>
              <a:rPr lang="en-US" sz="1800" spc="20" dirty="0">
                <a:cs typeface="Trebuchet MS"/>
              </a:rPr>
              <a:t>o</a:t>
            </a:r>
            <a:r>
              <a:rPr lang="en-US" sz="1800" spc="-15" dirty="0">
                <a:cs typeface="Trebuchet MS"/>
              </a:rPr>
              <a:t>r</a:t>
            </a:r>
            <a:r>
              <a:rPr lang="en-US" sz="1800" spc="-95" dirty="0">
                <a:cs typeface="Trebuchet MS"/>
              </a:rPr>
              <a:t>d</a:t>
            </a:r>
            <a:r>
              <a:rPr lang="en-US" sz="1800" spc="-55" dirty="0">
                <a:cs typeface="Trebuchet MS"/>
              </a:rPr>
              <a:t>er</a:t>
            </a:r>
            <a:r>
              <a:rPr lang="en-US" sz="1800" spc="-45" dirty="0">
                <a:cs typeface="Trebuchet MS"/>
              </a:rPr>
              <a:t> </a:t>
            </a:r>
            <a:r>
              <a:rPr lang="en-US" sz="1800" spc="-40" dirty="0">
                <a:cs typeface="Trebuchet MS"/>
              </a:rPr>
              <a:t>to  </a:t>
            </a:r>
            <a:r>
              <a:rPr lang="en-US" sz="1800" spc="-100" dirty="0">
                <a:cs typeface="Trebuchet MS"/>
              </a:rPr>
              <a:t>determine</a:t>
            </a:r>
            <a:r>
              <a:rPr lang="en-US" sz="1800" spc="-40" dirty="0">
                <a:cs typeface="Trebuchet MS"/>
              </a:rPr>
              <a:t> </a:t>
            </a:r>
            <a:r>
              <a:rPr lang="en-US" sz="1800" spc="-80" dirty="0">
                <a:cs typeface="Trebuchet MS"/>
              </a:rPr>
              <a:t>whether</a:t>
            </a:r>
            <a:r>
              <a:rPr lang="en-US" sz="1800" spc="-40" dirty="0">
                <a:cs typeface="Trebuchet MS"/>
              </a:rPr>
              <a:t> </a:t>
            </a:r>
            <a:r>
              <a:rPr lang="en-US" sz="1800" spc="-110" dirty="0">
                <a:cs typeface="Trebuchet MS"/>
              </a:rPr>
              <a:t>the</a:t>
            </a:r>
            <a:r>
              <a:rPr lang="en-US" sz="1800" spc="-40" dirty="0">
                <a:cs typeface="Trebuchet MS"/>
              </a:rPr>
              <a:t> </a:t>
            </a:r>
            <a:r>
              <a:rPr lang="en-US" sz="1800" spc="-110" dirty="0">
                <a:cs typeface="Trebuchet MS"/>
              </a:rPr>
              <a:t>infringement</a:t>
            </a:r>
            <a:r>
              <a:rPr lang="en-US" sz="1800" spc="-45" dirty="0">
                <a:cs typeface="Trebuchet MS"/>
              </a:rPr>
              <a:t> </a:t>
            </a:r>
            <a:r>
              <a:rPr lang="en-US" sz="1800" spc="-80" dirty="0">
                <a:cs typeface="Trebuchet MS"/>
              </a:rPr>
              <a:t>is</a:t>
            </a:r>
            <a:r>
              <a:rPr lang="en-US" sz="1800" spc="-35" dirty="0">
                <a:cs typeface="Trebuchet MS"/>
              </a:rPr>
              <a:t> </a:t>
            </a:r>
            <a:r>
              <a:rPr lang="en-US" sz="1800" spc="-125" dirty="0">
                <a:cs typeface="Trebuchet MS"/>
              </a:rPr>
              <a:t>sufficiently</a:t>
            </a:r>
            <a:r>
              <a:rPr lang="en-US" sz="1800" spc="-75" dirty="0">
                <a:cs typeface="Trebuchet MS"/>
              </a:rPr>
              <a:t> </a:t>
            </a:r>
            <a:r>
              <a:rPr lang="en-US" sz="1800" spc="-55" dirty="0">
                <a:cs typeface="Trebuchet MS"/>
              </a:rPr>
              <a:t>serious</a:t>
            </a:r>
            <a:r>
              <a:rPr lang="en-US" sz="1800" spc="-45" dirty="0">
                <a:cs typeface="Trebuchet MS"/>
              </a:rPr>
              <a:t> </a:t>
            </a:r>
            <a:r>
              <a:rPr lang="en-US" sz="1800" spc="-90" dirty="0">
                <a:cs typeface="Trebuchet MS"/>
              </a:rPr>
              <a:t>when</a:t>
            </a:r>
            <a:r>
              <a:rPr lang="en-US" sz="1800" spc="-40" dirty="0">
                <a:cs typeface="Trebuchet MS"/>
              </a:rPr>
              <a:t> </a:t>
            </a:r>
            <a:r>
              <a:rPr lang="en-US" sz="1800" spc="-110" dirty="0">
                <a:cs typeface="Trebuchet MS"/>
              </a:rPr>
              <a:t>the </a:t>
            </a:r>
            <a:r>
              <a:rPr lang="en-US" sz="1800" spc="-105" dirty="0">
                <a:cs typeface="Trebuchet MS"/>
              </a:rPr>
              <a:t> </a:t>
            </a:r>
            <a:r>
              <a:rPr lang="en-US" sz="1800" spc="-110" dirty="0">
                <a:cs typeface="Trebuchet MS"/>
              </a:rPr>
              <a:t>infringement</a:t>
            </a:r>
            <a:r>
              <a:rPr lang="en-US" sz="1800" spc="-45" dirty="0">
                <a:cs typeface="Trebuchet MS"/>
              </a:rPr>
              <a:t> </a:t>
            </a:r>
            <a:r>
              <a:rPr lang="en-US" sz="1800" spc="-150" dirty="0">
                <a:cs typeface="Trebuchet MS"/>
              </a:rPr>
              <a:t>at</a:t>
            </a:r>
            <a:r>
              <a:rPr lang="en-US" sz="1800" spc="-55" dirty="0">
                <a:cs typeface="Trebuchet MS"/>
              </a:rPr>
              <a:t> </a:t>
            </a:r>
            <a:r>
              <a:rPr lang="en-US" sz="1800" spc="-80" dirty="0">
                <a:cs typeface="Trebuchet MS"/>
              </a:rPr>
              <a:t>issue</a:t>
            </a:r>
            <a:r>
              <a:rPr lang="en-US" sz="1800" spc="-45" dirty="0">
                <a:cs typeface="Trebuchet MS"/>
              </a:rPr>
              <a:t> </a:t>
            </a:r>
            <a:r>
              <a:rPr lang="en-US" sz="1800" spc="-85" dirty="0">
                <a:cs typeface="Trebuchet MS"/>
              </a:rPr>
              <a:t>stems</a:t>
            </a:r>
            <a:r>
              <a:rPr lang="en-US" sz="1800" spc="-60" dirty="0">
                <a:cs typeface="Trebuchet MS"/>
              </a:rPr>
              <a:t> </a:t>
            </a:r>
            <a:r>
              <a:rPr lang="en-US" sz="1800" spc="-85" dirty="0">
                <a:cs typeface="Trebuchet MS"/>
              </a:rPr>
              <a:t>from</a:t>
            </a:r>
            <a:r>
              <a:rPr lang="en-US" sz="1800" spc="-55" dirty="0">
                <a:cs typeface="Trebuchet MS"/>
              </a:rPr>
              <a:t> </a:t>
            </a:r>
            <a:r>
              <a:rPr lang="en-US" sz="1800" spc="-80" dirty="0">
                <a:cs typeface="Trebuchet MS"/>
              </a:rPr>
              <a:t>such</a:t>
            </a:r>
            <a:r>
              <a:rPr lang="en-US" sz="1800" spc="-55" dirty="0">
                <a:cs typeface="Trebuchet MS"/>
              </a:rPr>
              <a:t> </a:t>
            </a:r>
            <a:r>
              <a:rPr lang="en-US" sz="1800" spc="-180" dirty="0">
                <a:cs typeface="Trebuchet MS"/>
              </a:rPr>
              <a:t>a</a:t>
            </a:r>
            <a:r>
              <a:rPr lang="en-US" sz="1800" spc="-45" dirty="0">
                <a:cs typeface="Trebuchet MS"/>
              </a:rPr>
              <a:t> </a:t>
            </a:r>
            <a:r>
              <a:rPr lang="en-US" sz="1800" spc="-100" dirty="0">
                <a:cs typeface="Trebuchet MS"/>
              </a:rPr>
              <a:t>decision,</a:t>
            </a:r>
            <a:r>
              <a:rPr lang="en-US" sz="1800" spc="-229" dirty="0">
                <a:cs typeface="Trebuchet MS"/>
              </a:rPr>
              <a:t> </a:t>
            </a:r>
            <a:r>
              <a:rPr lang="en-US" sz="1800" spc="-110" dirty="0">
                <a:cs typeface="Trebuchet MS"/>
              </a:rPr>
              <a:t>the</a:t>
            </a:r>
            <a:r>
              <a:rPr lang="en-US" sz="1800" spc="-45" dirty="0">
                <a:cs typeface="Trebuchet MS"/>
              </a:rPr>
              <a:t> </a:t>
            </a:r>
            <a:r>
              <a:rPr lang="en-US" sz="1800" spc="-95" dirty="0">
                <a:cs typeface="Trebuchet MS"/>
              </a:rPr>
              <a:t>competent</a:t>
            </a:r>
            <a:r>
              <a:rPr lang="en-US" sz="1800" spc="-60" dirty="0">
                <a:cs typeface="Trebuchet MS"/>
              </a:rPr>
              <a:t> </a:t>
            </a:r>
            <a:r>
              <a:rPr lang="en-US" sz="1800" spc="-110" dirty="0">
                <a:cs typeface="Trebuchet MS"/>
              </a:rPr>
              <a:t>national </a:t>
            </a:r>
            <a:r>
              <a:rPr lang="en-US" sz="1800" spc="-105" dirty="0">
                <a:cs typeface="Trebuchet MS"/>
              </a:rPr>
              <a:t> </a:t>
            </a:r>
            <a:r>
              <a:rPr lang="en-US" sz="1800" spc="-85" dirty="0">
                <a:cs typeface="Trebuchet MS"/>
              </a:rPr>
              <a:t>court,</a:t>
            </a:r>
            <a:r>
              <a:rPr lang="en-US" sz="1800" spc="-229" dirty="0">
                <a:cs typeface="Trebuchet MS"/>
              </a:rPr>
              <a:t> </a:t>
            </a:r>
            <a:r>
              <a:rPr lang="en-US" sz="1800" spc="-114" dirty="0">
                <a:cs typeface="Trebuchet MS"/>
              </a:rPr>
              <a:t>taking</a:t>
            </a:r>
            <a:r>
              <a:rPr lang="en-US" sz="1800" spc="-55" dirty="0">
                <a:cs typeface="Trebuchet MS"/>
              </a:rPr>
              <a:t> </a:t>
            </a:r>
            <a:r>
              <a:rPr lang="en-US" sz="1800" spc="-80" dirty="0">
                <a:cs typeface="Trebuchet MS"/>
              </a:rPr>
              <a:t>into</a:t>
            </a:r>
            <a:r>
              <a:rPr lang="en-US" sz="1800" spc="-40" dirty="0">
                <a:cs typeface="Trebuchet MS"/>
              </a:rPr>
              <a:t> </a:t>
            </a:r>
            <a:r>
              <a:rPr lang="en-US" sz="1800" spc="-90" dirty="0">
                <a:cs typeface="Trebuchet MS"/>
              </a:rPr>
              <a:t>account</a:t>
            </a:r>
            <a:r>
              <a:rPr lang="en-US" sz="1800" spc="-75" dirty="0">
                <a:cs typeface="Trebuchet MS"/>
              </a:rPr>
              <a:t> </a:t>
            </a:r>
            <a:r>
              <a:rPr lang="en-US" sz="1800" spc="-105" dirty="0">
                <a:cs typeface="Trebuchet MS"/>
              </a:rPr>
              <a:t>the</a:t>
            </a:r>
            <a:r>
              <a:rPr lang="en-US" sz="1800" spc="-45" dirty="0">
                <a:cs typeface="Trebuchet MS"/>
              </a:rPr>
              <a:t> </a:t>
            </a:r>
            <a:r>
              <a:rPr lang="en-US" sz="1800" spc="-114" dirty="0">
                <a:cs typeface="Trebuchet MS"/>
              </a:rPr>
              <a:t>specific</a:t>
            </a:r>
            <a:r>
              <a:rPr lang="en-US" sz="1800" spc="-60" dirty="0">
                <a:cs typeface="Trebuchet MS"/>
              </a:rPr>
              <a:t> </a:t>
            </a:r>
            <a:r>
              <a:rPr lang="en-US" sz="1800" spc="-105" dirty="0">
                <a:cs typeface="Trebuchet MS"/>
              </a:rPr>
              <a:t>nature</a:t>
            </a:r>
            <a:r>
              <a:rPr lang="en-US" sz="1800" spc="-45" dirty="0">
                <a:cs typeface="Trebuchet MS"/>
              </a:rPr>
              <a:t> </a:t>
            </a:r>
            <a:r>
              <a:rPr lang="en-US" sz="1800" spc="-95" dirty="0">
                <a:cs typeface="Trebuchet MS"/>
              </a:rPr>
              <a:t>of</a:t>
            </a:r>
            <a:r>
              <a:rPr lang="en-US" sz="1800" spc="-50" dirty="0">
                <a:cs typeface="Trebuchet MS"/>
              </a:rPr>
              <a:t> </a:t>
            </a:r>
            <a:r>
              <a:rPr lang="en-US" sz="1800" spc="-105" dirty="0">
                <a:cs typeface="Trebuchet MS"/>
              </a:rPr>
              <a:t>the</a:t>
            </a:r>
            <a:r>
              <a:rPr lang="en-US" sz="1800" spc="-45" dirty="0">
                <a:cs typeface="Trebuchet MS"/>
              </a:rPr>
              <a:t> </a:t>
            </a:r>
            <a:r>
              <a:rPr lang="en-US" sz="1800" spc="-140" dirty="0">
                <a:cs typeface="Trebuchet MS"/>
              </a:rPr>
              <a:t>judicial</a:t>
            </a:r>
            <a:r>
              <a:rPr lang="en-US" sz="1800" spc="-40" dirty="0">
                <a:cs typeface="Trebuchet MS"/>
              </a:rPr>
              <a:t> </a:t>
            </a:r>
            <a:r>
              <a:rPr lang="en-US" sz="1800" spc="-114" dirty="0">
                <a:cs typeface="Trebuchet MS"/>
              </a:rPr>
              <a:t>function,</a:t>
            </a:r>
            <a:r>
              <a:rPr lang="en-US" sz="1800" spc="-229" dirty="0">
                <a:cs typeface="Trebuchet MS"/>
              </a:rPr>
              <a:t> </a:t>
            </a:r>
            <a:r>
              <a:rPr lang="en-US" sz="1800" spc="-90" dirty="0">
                <a:cs typeface="Trebuchet MS"/>
              </a:rPr>
              <a:t>must </a:t>
            </a:r>
            <a:r>
              <a:rPr lang="en-US" sz="1800" spc="-530" dirty="0">
                <a:cs typeface="Trebuchet MS"/>
              </a:rPr>
              <a:t> </a:t>
            </a:r>
            <a:r>
              <a:rPr lang="en-US" sz="1800" spc="-100" dirty="0">
                <a:cs typeface="Trebuchet MS"/>
              </a:rPr>
              <a:t>determine</a:t>
            </a:r>
            <a:r>
              <a:rPr lang="en-US" sz="1800" spc="-35" dirty="0">
                <a:cs typeface="Trebuchet MS"/>
              </a:rPr>
              <a:t> </a:t>
            </a:r>
            <a:r>
              <a:rPr lang="en-US" sz="1800" spc="-80" dirty="0">
                <a:cs typeface="Trebuchet MS"/>
              </a:rPr>
              <a:t>whether</a:t>
            </a:r>
            <a:r>
              <a:rPr lang="en-US" sz="1800" spc="-35" dirty="0">
                <a:cs typeface="Trebuchet MS"/>
              </a:rPr>
              <a:t> </a:t>
            </a:r>
            <a:r>
              <a:rPr lang="en-US" sz="1800" spc="-125" dirty="0">
                <a:cs typeface="Trebuchet MS"/>
              </a:rPr>
              <a:t>that</a:t>
            </a:r>
            <a:r>
              <a:rPr lang="en-US" sz="1800" spc="-40" dirty="0">
                <a:cs typeface="Trebuchet MS"/>
              </a:rPr>
              <a:t> </a:t>
            </a:r>
            <a:r>
              <a:rPr lang="en-US" sz="1800" spc="-114" dirty="0">
                <a:cs typeface="Trebuchet MS"/>
              </a:rPr>
              <a:t>infringement</a:t>
            </a:r>
            <a:r>
              <a:rPr lang="en-US" sz="1800" spc="-40" dirty="0">
                <a:cs typeface="Trebuchet MS"/>
              </a:rPr>
              <a:t> </a:t>
            </a:r>
            <a:r>
              <a:rPr lang="en-US" sz="1800" spc="-80" dirty="0">
                <a:cs typeface="Trebuchet MS"/>
              </a:rPr>
              <a:t>is</a:t>
            </a:r>
            <a:r>
              <a:rPr lang="en-US" sz="1800" spc="-35" dirty="0">
                <a:cs typeface="Trebuchet MS"/>
              </a:rPr>
              <a:t> </a:t>
            </a:r>
            <a:r>
              <a:rPr lang="en-US" sz="1800" spc="-140" dirty="0">
                <a:cs typeface="Trebuchet MS"/>
              </a:rPr>
              <a:t>manifest.</a:t>
            </a:r>
            <a:r>
              <a:rPr lang="en-US" sz="1800" spc="-235" dirty="0">
                <a:cs typeface="Trebuchet MS"/>
              </a:rPr>
              <a:t> </a:t>
            </a:r>
            <a:r>
              <a:rPr lang="en-US" sz="1800" spc="-85" dirty="0">
                <a:cs typeface="Trebuchet MS"/>
              </a:rPr>
              <a:t>It</a:t>
            </a:r>
            <a:r>
              <a:rPr lang="en-US" sz="1800" spc="-45" dirty="0">
                <a:cs typeface="Trebuchet MS"/>
              </a:rPr>
              <a:t> </a:t>
            </a:r>
            <a:r>
              <a:rPr lang="en-US" sz="1800" spc="-80" dirty="0">
                <a:cs typeface="Trebuchet MS"/>
              </a:rPr>
              <a:t>is</a:t>
            </a:r>
            <a:r>
              <a:rPr lang="en-US" sz="1800" spc="-30" dirty="0">
                <a:cs typeface="Trebuchet MS"/>
              </a:rPr>
              <a:t> </a:t>
            </a:r>
            <a:r>
              <a:rPr lang="en-US" sz="1800" spc="-65" dirty="0">
                <a:cs typeface="Trebuchet MS"/>
              </a:rPr>
              <a:t>for</a:t>
            </a:r>
            <a:r>
              <a:rPr lang="en-US" sz="1800" spc="-60" dirty="0">
                <a:cs typeface="Trebuchet MS"/>
              </a:rPr>
              <a:t> </a:t>
            </a:r>
            <a:r>
              <a:rPr lang="en-US" sz="1800" spc="-110" dirty="0">
                <a:cs typeface="Trebuchet MS"/>
              </a:rPr>
              <a:t>the</a:t>
            </a:r>
            <a:r>
              <a:rPr lang="en-US" sz="1800" spc="-30" dirty="0">
                <a:cs typeface="Trebuchet MS"/>
              </a:rPr>
              <a:t> </a:t>
            </a:r>
            <a:r>
              <a:rPr lang="en-US" sz="1800" spc="-145" dirty="0">
                <a:cs typeface="Trebuchet MS"/>
              </a:rPr>
              <a:t>legal</a:t>
            </a:r>
            <a:r>
              <a:rPr lang="en-US" sz="1800" spc="-35" dirty="0">
                <a:cs typeface="Trebuchet MS"/>
              </a:rPr>
              <a:t> </a:t>
            </a:r>
            <a:r>
              <a:rPr lang="en-US" sz="1800" spc="-90" dirty="0">
                <a:cs typeface="Trebuchet MS"/>
              </a:rPr>
              <a:t>system </a:t>
            </a:r>
            <a:r>
              <a:rPr lang="en-US" sz="1800" spc="-85" dirty="0">
                <a:cs typeface="Trebuchet MS"/>
              </a:rPr>
              <a:t> </a:t>
            </a:r>
            <a:r>
              <a:rPr lang="en-US" sz="1800" spc="-95" dirty="0">
                <a:cs typeface="Trebuchet MS"/>
              </a:rPr>
              <a:t>of</a:t>
            </a:r>
            <a:r>
              <a:rPr lang="en-US" sz="1800" spc="-55" dirty="0">
                <a:cs typeface="Trebuchet MS"/>
              </a:rPr>
              <a:t> </a:t>
            </a:r>
            <a:r>
              <a:rPr lang="en-US" sz="1800" spc="-125" dirty="0">
                <a:cs typeface="Trebuchet MS"/>
              </a:rPr>
              <a:t>each</a:t>
            </a:r>
            <a:r>
              <a:rPr lang="en-US" sz="1800" spc="-40" dirty="0">
                <a:cs typeface="Trebuchet MS"/>
              </a:rPr>
              <a:t> </a:t>
            </a:r>
            <a:r>
              <a:rPr lang="en-US" sz="1800" spc="-55" dirty="0">
                <a:cs typeface="Trebuchet MS"/>
              </a:rPr>
              <a:t>Member </a:t>
            </a:r>
            <a:r>
              <a:rPr lang="en-US" sz="1800" spc="-114" dirty="0">
                <a:cs typeface="Trebuchet MS"/>
              </a:rPr>
              <a:t>State</a:t>
            </a:r>
            <a:r>
              <a:rPr lang="en-US" sz="1800" spc="-45" dirty="0">
                <a:cs typeface="Trebuchet MS"/>
              </a:rPr>
              <a:t> to</a:t>
            </a:r>
            <a:r>
              <a:rPr lang="en-US" sz="1800" spc="-50" dirty="0">
                <a:cs typeface="Trebuchet MS"/>
              </a:rPr>
              <a:t> </a:t>
            </a:r>
            <a:r>
              <a:rPr lang="en-US" sz="1800" spc="-110" dirty="0">
                <a:cs typeface="Trebuchet MS"/>
              </a:rPr>
              <a:t>designate</a:t>
            </a:r>
            <a:r>
              <a:rPr lang="en-US" sz="1800" spc="-60" dirty="0">
                <a:cs typeface="Trebuchet MS"/>
              </a:rPr>
              <a:t> </a:t>
            </a:r>
            <a:r>
              <a:rPr lang="en-US" sz="1800" spc="-110" dirty="0">
                <a:cs typeface="Trebuchet MS"/>
              </a:rPr>
              <a:t>the</a:t>
            </a:r>
            <a:r>
              <a:rPr lang="en-US" sz="1800" spc="-40" dirty="0">
                <a:cs typeface="Trebuchet MS"/>
              </a:rPr>
              <a:t> </a:t>
            </a:r>
            <a:r>
              <a:rPr lang="en-US" sz="1800" spc="-50" dirty="0">
                <a:cs typeface="Trebuchet MS"/>
              </a:rPr>
              <a:t>court</a:t>
            </a:r>
            <a:r>
              <a:rPr lang="en-US" sz="1800" spc="-45" dirty="0">
                <a:cs typeface="Trebuchet MS"/>
              </a:rPr>
              <a:t> </a:t>
            </a:r>
            <a:r>
              <a:rPr lang="en-US" sz="1800" spc="-95" dirty="0">
                <a:cs typeface="Trebuchet MS"/>
              </a:rPr>
              <a:t>competent</a:t>
            </a:r>
            <a:r>
              <a:rPr lang="en-US" sz="1800" spc="-60" dirty="0">
                <a:cs typeface="Trebuchet MS"/>
              </a:rPr>
              <a:t> </a:t>
            </a:r>
            <a:r>
              <a:rPr lang="en-US" sz="1800" spc="-45" dirty="0">
                <a:cs typeface="Trebuchet MS"/>
              </a:rPr>
              <a:t>to </a:t>
            </a:r>
            <a:r>
              <a:rPr lang="en-US" sz="1800" spc="-100" dirty="0">
                <a:cs typeface="Trebuchet MS"/>
              </a:rPr>
              <a:t>determine </a:t>
            </a:r>
            <a:r>
              <a:rPr lang="en-US" sz="1800" spc="-95" dirty="0">
                <a:cs typeface="Trebuchet MS"/>
              </a:rPr>
              <a:t> d</a:t>
            </a:r>
            <a:r>
              <a:rPr lang="en-US" sz="1800" spc="-100" dirty="0">
                <a:cs typeface="Trebuchet MS"/>
              </a:rPr>
              <a:t>ispu</a:t>
            </a:r>
            <a:r>
              <a:rPr lang="en-US" sz="1800" spc="-85" dirty="0">
                <a:cs typeface="Trebuchet MS"/>
              </a:rPr>
              <a:t>t</a:t>
            </a:r>
            <a:r>
              <a:rPr lang="en-US" sz="1800" spc="-80" dirty="0">
                <a:cs typeface="Trebuchet MS"/>
              </a:rPr>
              <a:t>es</a:t>
            </a:r>
            <a:r>
              <a:rPr lang="en-US" sz="1800" spc="-60" dirty="0">
                <a:cs typeface="Trebuchet MS"/>
              </a:rPr>
              <a:t> </a:t>
            </a:r>
            <a:r>
              <a:rPr lang="en-US" sz="1800" spc="-35" dirty="0">
                <a:cs typeface="Trebuchet MS"/>
              </a:rPr>
              <a:t>r</a:t>
            </a:r>
            <a:r>
              <a:rPr lang="en-US" sz="1800" spc="-135" dirty="0">
                <a:cs typeface="Trebuchet MS"/>
              </a:rPr>
              <a:t>elati</a:t>
            </a:r>
            <a:r>
              <a:rPr lang="en-US" sz="1800" spc="-110" dirty="0">
                <a:cs typeface="Trebuchet MS"/>
              </a:rPr>
              <a:t>ng</a:t>
            </a:r>
            <a:r>
              <a:rPr lang="en-US" sz="1800" spc="-45" dirty="0">
                <a:cs typeface="Trebuchet MS"/>
              </a:rPr>
              <a:t> to</a:t>
            </a:r>
            <a:r>
              <a:rPr lang="en-US" sz="1800" spc="-50" dirty="0">
                <a:cs typeface="Trebuchet MS"/>
              </a:rPr>
              <a:t> </a:t>
            </a:r>
            <a:r>
              <a:rPr lang="en-US" sz="1800" spc="-125" dirty="0">
                <a:cs typeface="Trebuchet MS"/>
              </a:rPr>
              <a:t>that</a:t>
            </a:r>
            <a:r>
              <a:rPr lang="en-US" sz="1800" spc="-50" dirty="0">
                <a:cs typeface="Trebuchet MS"/>
              </a:rPr>
              <a:t> </a:t>
            </a:r>
            <a:r>
              <a:rPr lang="en-US" sz="1800" spc="-35" dirty="0">
                <a:cs typeface="Trebuchet MS"/>
              </a:rPr>
              <a:t>r</a:t>
            </a:r>
            <a:r>
              <a:rPr lang="en-US" sz="1800" spc="-114" dirty="0">
                <a:cs typeface="Trebuchet MS"/>
              </a:rPr>
              <a:t>eparation.</a:t>
            </a:r>
            <a:endParaRPr lang="en-US" sz="1800" dirty="0">
              <a:cs typeface="Trebuchet MS"/>
            </a:endParaRPr>
          </a:p>
        </p:txBody>
      </p:sp>
      <p:sp>
        <p:nvSpPr>
          <p:cNvPr id="12" name="Slide Number Placeholder 3">
            <a:extLst>
              <a:ext uri="{FF2B5EF4-FFF2-40B4-BE49-F238E27FC236}">
                <a16:creationId xmlns:a16="http://schemas.microsoft.com/office/drawing/2014/main" id="{782F0EFA-C7C9-44D7-81AA-0DB07136DB8B}"/>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13</a:t>
            </a:fld>
            <a:endParaRPr lang="en-US" sz="1000"/>
          </a:p>
        </p:txBody>
      </p:sp>
      <p:sp>
        <p:nvSpPr>
          <p:cNvPr id="13" name="Fußzeilenplatzhalter 17">
            <a:extLst>
              <a:ext uri="{FF2B5EF4-FFF2-40B4-BE49-F238E27FC236}">
                <a16:creationId xmlns:a16="http://schemas.microsoft.com/office/drawing/2014/main" id="{EE00E1FC-267D-48F6-B4FA-F7B2B942267E}"/>
              </a:ext>
            </a:extLst>
          </p:cNvPr>
          <p:cNvSpPr>
            <a:spLocks noGrp="1"/>
          </p:cNvSpPr>
          <p:nvPr>
            <p:ph type="ftr" sz="quarter" idx="5"/>
          </p:nvPr>
        </p:nvSpPr>
        <p:spPr>
          <a:xfrm>
            <a:off x="201881" y="6459785"/>
            <a:ext cx="8307108" cy="365125"/>
          </a:xfrm>
        </p:spPr>
        <p:txBody>
          <a:bodyPr/>
          <a:lstStyle/>
          <a:p>
            <a:r>
              <a:rPr lang="en-US">
                <a:solidFill>
                  <a:schemeClr val="bg1"/>
                </a:solidFill>
              </a:rPr>
              <a:t>FISMA/2022/LVP/0010 – Online training material for judges – 6.Remedies for the breach of Investors’ Rights under Eu law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061460" cy="6451600"/>
          </a:xfrm>
          <a:custGeom>
            <a:avLst/>
            <a:gdLst/>
            <a:ahLst/>
            <a:cxnLst/>
            <a:rect l="l" t="t" r="r" b="b"/>
            <a:pathLst>
              <a:path w="4061460" h="6858000">
                <a:moveTo>
                  <a:pt x="4061460" y="0"/>
                </a:moveTo>
                <a:lnTo>
                  <a:pt x="0" y="0"/>
                </a:lnTo>
                <a:lnTo>
                  <a:pt x="0" y="6858000"/>
                </a:lnTo>
                <a:lnTo>
                  <a:pt x="4061460" y="6858000"/>
                </a:lnTo>
                <a:lnTo>
                  <a:pt x="4061460" y="0"/>
                </a:lnTo>
                <a:close/>
              </a:path>
            </a:pathLst>
          </a:custGeom>
          <a:solidFill>
            <a:schemeClr val="accent1"/>
          </a:solidFill>
        </p:spPr>
        <p:txBody>
          <a:bodyPr wrap="square" lIns="0" tIns="0" rIns="0" bIns="0" rtlCol="0"/>
          <a:lstStyle/>
          <a:p>
            <a:endParaRPr/>
          </a:p>
        </p:txBody>
      </p:sp>
      <p:sp>
        <p:nvSpPr>
          <p:cNvPr id="3" name="object 3"/>
          <p:cNvSpPr txBox="1"/>
          <p:nvPr/>
        </p:nvSpPr>
        <p:spPr>
          <a:xfrm>
            <a:off x="640181" y="1208024"/>
            <a:ext cx="1374775" cy="945515"/>
          </a:xfrm>
          <a:prstGeom prst="rect">
            <a:avLst/>
          </a:prstGeom>
        </p:spPr>
        <p:txBody>
          <a:bodyPr vert="horz" wrap="square" lIns="0" tIns="13335" rIns="0" bIns="0" rtlCol="0" anchor="t">
            <a:spAutoFit/>
          </a:bodyPr>
          <a:lstStyle/>
          <a:p>
            <a:pPr marL="12700">
              <a:lnSpc>
                <a:spcPts val="3620"/>
              </a:lnSpc>
              <a:spcBef>
                <a:spcPts val="105"/>
              </a:spcBef>
            </a:pPr>
            <a:r>
              <a:rPr sz="3200" spc="350">
                <a:solidFill>
                  <a:srgbClr val="FFFFFF"/>
                </a:solidFill>
                <a:latin typeface="Trebuchet MS"/>
                <a:cs typeface="Trebuchet MS"/>
              </a:rPr>
              <a:t>C</a:t>
            </a:r>
            <a:r>
              <a:rPr sz="3200" spc="-145">
                <a:solidFill>
                  <a:srgbClr val="FFFFFF"/>
                </a:solidFill>
                <a:latin typeface="Trebuchet MS"/>
                <a:cs typeface="Trebuchet MS"/>
              </a:rPr>
              <a:t>-</a:t>
            </a:r>
            <a:r>
              <a:rPr sz="3200" spc="-80">
                <a:solidFill>
                  <a:srgbClr val="FFFFFF"/>
                </a:solidFill>
                <a:latin typeface="Trebuchet MS"/>
                <a:cs typeface="Trebuchet MS"/>
              </a:rPr>
              <a:t>6</a:t>
            </a:r>
            <a:r>
              <a:rPr sz="3200" spc="-75">
                <a:solidFill>
                  <a:srgbClr val="FFFFFF"/>
                </a:solidFill>
                <a:latin typeface="Trebuchet MS"/>
                <a:cs typeface="Trebuchet MS"/>
              </a:rPr>
              <a:t>9</a:t>
            </a:r>
            <a:r>
              <a:rPr sz="3200" spc="-315">
                <a:solidFill>
                  <a:srgbClr val="FFFFFF"/>
                </a:solidFill>
                <a:latin typeface="Trebuchet MS"/>
                <a:cs typeface="Trebuchet MS"/>
              </a:rPr>
              <a:t>/14</a:t>
            </a:r>
            <a:endParaRPr sz="3200">
              <a:latin typeface="Trebuchet MS"/>
              <a:cs typeface="Trebuchet MS"/>
            </a:endParaRPr>
          </a:p>
          <a:p>
            <a:pPr marL="12700">
              <a:lnSpc>
                <a:spcPts val="3620"/>
              </a:lnSpc>
            </a:pPr>
            <a:r>
              <a:rPr lang="en-US" sz="3200" spc="90">
                <a:solidFill>
                  <a:srgbClr val="FFFFFF"/>
                </a:solidFill>
                <a:latin typeface="Trebuchet MS"/>
                <a:cs typeface="Trebuchet MS"/>
              </a:rPr>
              <a:t>TÂR</a:t>
            </a:r>
            <a:r>
              <a:rPr lang="en-US" sz="3200" spc="90" dirty="0">
                <a:solidFill>
                  <a:srgbClr val="FFFFFF"/>
                </a:solidFill>
                <a:latin typeface="Trebuchet MS"/>
                <a:cs typeface="Calibri"/>
              </a:rPr>
              <a:t>ȘIA</a:t>
            </a:r>
          </a:p>
        </p:txBody>
      </p:sp>
      <p:sp>
        <p:nvSpPr>
          <p:cNvPr id="7" name="object 7"/>
          <p:cNvSpPr txBox="1"/>
          <p:nvPr/>
        </p:nvSpPr>
        <p:spPr>
          <a:xfrm>
            <a:off x="4241683" y="1572987"/>
            <a:ext cx="6500962" cy="2982227"/>
          </a:xfrm>
          <a:prstGeom prst="rect">
            <a:avLst/>
          </a:prstGeom>
        </p:spPr>
        <p:txBody>
          <a:bodyPr vert="horz" wrap="square" lIns="0" tIns="12700" rIns="0" bIns="0" rtlCol="0">
            <a:spAutoFit/>
          </a:bodyPr>
          <a:lstStyle/>
          <a:p>
            <a:pPr marL="12700" marR="5080">
              <a:lnSpc>
                <a:spcPct val="120000"/>
              </a:lnSpc>
              <a:spcBef>
                <a:spcPts val="100"/>
              </a:spcBef>
            </a:pPr>
            <a:r>
              <a:rPr spc="-90" dirty="0">
                <a:cs typeface="Trebuchet MS"/>
              </a:rPr>
              <a:t>European</a:t>
            </a:r>
            <a:r>
              <a:rPr spc="-95" dirty="0">
                <a:cs typeface="Trebuchet MS"/>
              </a:rPr>
              <a:t> </a:t>
            </a:r>
            <a:r>
              <a:rPr spc="-35" dirty="0">
                <a:cs typeface="Trebuchet MS"/>
              </a:rPr>
              <a:t>Union</a:t>
            </a:r>
            <a:r>
              <a:rPr spc="-75" dirty="0">
                <a:cs typeface="Trebuchet MS"/>
              </a:rPr>
              <a:t> </a:t>
            </a:r>
            <a:r>
              <a:rPr spc="-225" dirty="0">
                <a:cs typeface="Trebuchet MS"/>
              </a:rPr>
              <a:t>law,</a:t>
            </a:r>
            <a:r>
              <a:rPr spc="-265" dirty="0">
                <a:cs typeface="Trebuchet MS"/>
              </a:rPr>
              <a:t> </a:t>
            </a:r>
            <a:r>
              <a:rPr spc="-114" dirty="0">
                <a:cs typeface="Trebuchet MS"/>
              </a:rPr>
              <a:t>in</a:t>
            </a:r>
            <a:r>
              <a:rPr spc="-70" dirty="0">
                <a:cs typeface="Trebuchet MS"/>
              </a:rPr>
              <a:t> </a:t>
            </a:r>
            <a:r>
              <a:rPr spc="-110" dirty="0">
                <a:cs typeface="Trebuchet MS"/>
              </a:rPr>
              <a:t>particular</a:t>
            </a:r>
            <a:r>
              <a:rPr spc="-90" dirty="0">
                <a:cs typeface="Trebuchet MS"/>
              </a:rPr>
              <a:t> </a:t>
            </a:r>
            <a:r>
              <a:rPr spc="-114" dirty="0">
                <a:cs typeface="Trebuchet MS"/>
              </a:rPr>
              <a:t>the</a:t>
            </a:r>
            <a:r>
              <a:rPr spc="-60" dirty="0">
                <a:cs typeface="Trebuchet MS"/>
              </a:rPr>
              <a:t> </a:t>
            </a:r>
            <a:r>
              <a:rPr spc="-100" dirty="0">
                <a:cs typeface="Trebuchet MS"/>
              </a:rPr>
              <a:t>principles</a:t>
            </a:r>
            <a:r>
              <a:rPr spc="-80" dirty="0">
                <a:cs typeface="Trebuchet MS"/>
              </a:rPr>
              <a:t> </a:t>
            </a:r>
            <a:r>
              <a:rPr spc="-105" dirty="0">
                <a:cs typeface="Trebuchet MS"/>
              </a:rPr>
              <a:t>of </a:t>
            </a:r>
            <a:r>
              <a:rPr spc="-100" dirty="0">
                <a:cs typeface="Trebuchet MS"/>
              </a:rPr>
              <a:t> </a:t>
            </a:r>
            <a:r>
              <a:rPr spc="-125" dirty="0">
                <a:cs typeface="Trebuchet MS"/>
              </a:rPr>
              <a:t>equivalence</a:t>
            </a:r>
            <a:r>
              <a:rPr spc="-85" dirty="0">
                <a:cs typeface="Trebuchet MS"/>
              </a:rPr>
              <a:t> </a:t>
            </a:r>
            <a:r>
              <a:rPr spc="-130" dirty="0">
                <a:cs typeface="Trebuchet MS"/>
              </a:rPr>
              <a:t>and</a:t>
            </a:r>
            <a:r>
              <a:rPr spc="-65" dirty="0">
                <a:cs typeface="Trebuchet MS"/>
              </a:rPr>
              <a:t> </a:t>
            </a:r>
            <a:r>
              <a:rPr spc="-145" dirty="0">
                <a:cs typeface="Trebuchet MS"/>
              </a:rPr>
              <a:t>effectiveness,</a:t>
            </a:r>
            <a:r>
              <a:rPr spc="-265" dirty="0">
                <a:cs typeface="Trebuchet MS"/>
              </a:rPr>
              <a:t> </a:t>
            </a:r>
            <a:r>
              <a:rPr spc="-100" dirty="0">
                <a:cs typeface="Trebuchet MS"/>
              </a:rPr>
              <a:t>must</a:t>
            </a:r>
            <a:r>
              <a:rPr spc="-60" dirty="0">
                <a:cs typeface="Trebuchet MS"/>
              </a:rPr>
              <a:t> </a:t>
            </a:r>
            <a:r>
              <a:rPr spc="-125" dirty="0">
                <a:cs typeface="Trebuchet MS"/>
              </a:rPr>
              <a:t>be</a:t>
            </a:r>
            <a:r>
              <a:rPr spc="-60" dirty="0">
                <a:cs typeface="Trebuchet MS"/>
              </a:rPr>
              <a:t> </a:t>
            </a:r>
            <a:r>
              <a:rPr spc="-100" dirty="0">
                <a:cs typeface="Trebuchet MS"/>
              </a:rPr>
              <a:t>interpreted</a:t>
            </a:r>
            <a:r>
              <a:rPr spc="-90" dirty="0">
                <a:cs typeface="Trebuchet MS"/>
              </a:rPr>
              <a:t> </a:t>
            </a:r>
            <a:r>
              <a:rPr spc="-120" dirty="0">
                <a:cs typeface="Trebuchet MS"/>
              </a:rPr>
              <a:t>as</a:t>
            </a:r>
            <a:r>
              <a:rPr spc="-50" dirty="0">
                <a:cs typeface="Trebuchet MS"/>
              </a:rPr>
              <a:t> </a:t>
            </a:r>
            <a:r>
              <a:rPr spc="-65" dirty="0">
                <a:cs typeface="Trebuchet MS"/>
              </a:rPr>
              <a:t>not</a:t>
            </a:r>
            <a:r>
              <a:rPr lang="hu-HU" spc="-65" dirty="0">
                <a:cs typeface="Trebuchet MS"/>
              </a:rPr>
              <a:t> </a:t>
            </a:r>
            <a:r>
              <a:rPr lang="en-US" spc="-125" dirty="0">
                <a:cs typeface="Trebuchet MS"/>
              </a:rPr>
              <a:t>precluding,</a:t>
            </a:r>
            <a:r>
              <a:rPr lang="en-US" spc="-300" dirty="0">
                <a:cs typeface="Trebuchet MS"/>
              </a:rPr>
              <a:t> </a:t>
            </a:r>
            <a:r>
              <a:rPr lang="en-US" spc="-114" dirty="0">
                <a:cs typeface="Trebuchet MS"/>
              </a:rPr>
              <a:t>in</a:t>
            </a:r>
            <a:r>
              <a:rPr lang="en-US" spc="-60" dirty="0">
                <a:cs typeface="Trebuchet MS"/>
              </a:rPr>
              <a:t> </a:t>
            </a:r>
            <a:r>
              <a:rPr lang="en-US" spc="-105" dirty="0">
                <a:cs typeface="Trebuchet MS"/>
              </a:rPr>
              <a:t>circumstances</a:t>
            </a:r>
            <a:r>
              <a:rPr lang="en-US" spc="-85" dirty="0">
                <a:cs typeface="Trebuchet MS"/>
              </a:rPr>
              <a:t> such</a:t>
            </a:r>
            <a:r>
              <a:rPr lang="en-US" spc="-60" dirty="0">
                <a:cs typeface="Trebuchet MS"/>
              </a:rPr>
              <a:t> </a:t>
            </a:r>
            <a:r>
              <a:rPr lang="en-US" spc="-120" dirty="0">
                <a:cs typeface="Trebuchet MS"/>
              </a:rPr>
              <a:t>as</a:t>
            </a:r>
            <a:r>
              <a:rPr lang="en-US" spc="-50" dirty="0">
                <a:cs typeface="Trebuchet MS"/>
              </a:rPr>
              <a:t> </a:t>
            </a:r>
            <a:r>
              <a:rPr lang="en-US" spc="-70" dirty="0">
                <a:cs typeface="Trebuchet MS"/>
              </a:rPr>
              <a:t>those </a:t>
            </a:r>
            <a:r>
              <a:rPr lang="en-US" spc="-114" dirty="0">
                <a:cs typeface="Trebuchet MS"/>
              </a:rPr>
              <a:t>in</a:t>
            </a:r>
            <a:r>
              <a:rPr lang="en-US" spc="-70" dirty="0">
                <a:cs typeface="Trebuchet MS"/>
              </a:rPr>
              <a:t> </a:t>
            </a:r>
            <a:r>
              <a:rPr lang="en-US" spc="-114" dirty="0">
                <a:cs typeface="Trebuchet MS"/>
              </a:rPr>
              <a:t>the</a:t>
            </a:r>
            <a:r>
              <a:rPr lang="en-US" spc="-60" dirty="0">
                <a:cs typeface="Trebuchet MS"/>
              </a:rPr>
              <a:t> </a:t>
            </a:r>
            <a:r>
              <a:rPr lang="en-US" spc="-105" dirty="0">
                <a:cs typeface="Trebuchet MS"/>
              </a:rPr>
              <a:t>dispute </a:t>
            </a:r>
            <a:r>
              <a:rPr lang="en-US" spc="-590" dirty="0">
                <a:cs typeface="Trebuchet MS"/>
              </a:rPr>
              <a:t> </a:t>
            </a:r>
            <a:r>
              <a:rPr lang="en-US" spc="-85" dirty="0">
                <a:cs typeface="Trebuchet MS"/>
              </a:rPr>
              <a:t>i</a:t>
            </a:r>
            <a:r>
              <a:rPr lang="en-US" spc="-150" dirty="0">
                <a:cs typeface="Trebuchet MS"/>
              </a:rPr>
              <a:t>n</a:t>
            </a:r>
            <a:r>
              <a:rPr lang="en-US" spc="-55" dirty="0">
                <a:cs typeface="Trebuchet MS"/>
              </a:rPr>
              <a:t> </a:t>
            </a:r>
            <a:r>
              <a:rPr lang="en-US" spc="-95" dirty="0">
                <a:cs typeface="Trebuchet MS"/>
              </a:rPr>
              <a:t>t</a:t>
            </a:r>
            <a:r>
              <a:rPr lang="en-US" spc="-125" dirty="0">
                <a:cs typeface="Trebuchet MS"/>
              </a:rPr>
              <a:t>h</a:t>
            </a:r>
            <a:r>
              <a:rPr lang="en-US" spc="-135" dirty="0">
                <a:cs typeface="Trebuchet MS"/>
              </a:rPr>
              <a:t>e</a:t>
            </a:r>
            <a:r>
              <a:rPr lang="en-US" spc="-75" dirty="0">
                <a:cs typeface="Trebuchet MS"/>
              </a:rPr>
              <a:t> </a:t>
            </a:r>
            <a:r>
              <a:rPr lang="en-US" spc="-150" dirty="0">
                <a:cs typeface="Trebuchet MS"/>
              </a:rPr>
              <a:t>mai</a:t>
            </a:r>
            <a:r>
              <a:rPr lang="en-US" spc="-95" dirty="0">
                <a:cs typeface="Trebuchet MS"/>
              </a:rPr>
              <a:t>n</a:t>
            </a:r>
            <a:r>
              <a:rPr lang="en-US" spc="-70" dirty="0">
                <a:cs typeface="Trebuchet MS"/>
              </a:rPr>
              <a:t> </a:t>
            </a:r>
            <a:r>
              <a:rPr lang="en-US" spc="-60" dirty="0">
                <a:cs typeface="Trebuchet MS"/>
              </a:rPr>
              <a:t>p</a:t>
            </a:r>
            <a:r>
              <a:rPr lang="en-US" spc="-85" dirty="0">
                <a:cs typeface="Trebuchet MS"/>
              </a:rPr>
              <a:t>r</a:t>
            </a:r>
            <a:r>
              <a:rPr lang="en-US" spc="-114" dirty="0">
                <a:cs typeface="Trebuchet MS"/>
              </a:rPr>
              <a:t>oceedings,</a:t>
            </a:r>
            <a:r>
              <a:rPr lang="en-US" spc="-280" dirty="0">
                <a:cs typeface="Trebuchet MS"/>
              </a:rPr>
              <a:t> </a:t>
            </a:r>
            <a:r>
              <a:rPr lang="en-US" spc="-200" dirty="0">
                <a:cs typeface="Trebuchet MS"/>
              </a:rPr>
              <a:t>a</a:t>
            </a:r>
            <a:r>
              <a:rPr lang="en-US" spc="-55" dirty="0">
                <a:cs typeface="Trebuchet MS"/>
              </a:rPr>
              <a:t> </a:t>
            </a:r>
            <a:r>
              <a:rPr lang="en-US" spc="-100" dirty="0">
                <a:cs typeface="Trebuchet MS"/>
              </a:rPr>
              <a:t>sit</a:t>
            </a:r>
            <a:r>
              <a:rPr lang="en-US" spc="-140" dirty="0">
                <a:cs typeface="Trebuchet MS"/>
              </a:rPr>
              <a:t>uat</a:t>
            </a:r>
            <a:r>
              <a:rPr lang="en-US" spc="-40" dirty="0">
                <a:cs typeface="Trebuchet MS"/>
              </a:rPr>
              <a:t>i</a:t>
            </a:r>
            <a:r>
              <a:rPr lang="en-US" spc="-80" dirty="0">
                <a:cs typeface="Trebuchet MS"/>
              </a:rPr>
              <a:t>o</a:t>
            </a:r>
            <a:r>
              <a:rPr lang="en-US" spc="-95" dirty="0">
                <a:cs typeface="Trebuchet MS"/>
              </a:rPr>
              <a:t>n </a:t>
            </a:r>
            <a:r>
              <a:rPr lang="en-US" spc="-85" dirty="0">
                <a:cs typeface="Trebuchet MS"/>
              </a:rPr>
              <a:t>w</a:t>
            </a:r>
            <a:r>
              <a:rPr lang="en-US" spc="-55" dirty="0">
                <a:cs typeface="Trebuchet MS"/>
              </a:rPr>
              <a:t>h</a:t>
            </a:r>
            <a:r>
              <a:rPr lang="en-US" spc="-70" dirty="0">
                <a:cs typeface="Trebuchet MS"/>
              </a:rPr>
              <a:t>e</a:t>
            </a:r>
            <a:r>
              <a:rPr lang="en-US" spc="-90" dirty="0">
                <a:cs typeface="Trebuchet MS"/>
              </a:rPr>
              <a:t>r</a:t>
            </a:r>
            <a:r>
              <a:rPr lang="en-US" spc="-135" dirty="0">
                <a:cs typeface="Trebuchet MS"/>
              </a:rPr>
              <a:t>e</a:t>
            </a:r>
            <a:r>
              <a:rPr lang="en-US" spc="-65" dirty="0">
                <a:cs typeface="Trebuchet MS"/>
              </a:rPr>
              <a:t> </a:t>
            </a:r>
            <a:r>
              <a:rPr lang="en-US" spc="-95" dirty="0">
                <a:cs typeface="Trebuchet MS"/>
              </a:rPr>
              <a:t>t</a:t>
            </a:r>
            <a:r>
              <a:rPr lang="en-US" spc="-125" dirty="0">
                <a:cs typeface="Trebuchet MS"/>
              </a:rPr>
              <a:t>h</a:t>
            </a:r>
            <a:r>
              <a:rPr lang="en-US" spc="-70" dirty="0">
                <a:cs typeface="Trebuchet MS"/>
              </a:rPr>
              <a:t>e</a:t>
            </a:r>
            <a:r>
              <a:rPr lang="en-US" spc="-90" dirty="0">
                <a:cs typeface="Trebuchet MS"/>
              </a:rPr>
              <a:t>r</a:t>
            </a:r>
            <a:r>
              <a:rPr lang="en-US" spc="-135" dirty="0">
                <a:cs typeface="Trebuchet MS"/>
              </a:rPr>
              <a:t>e</a:t>
            </a:r>
            <a:r>
              <a:rPr lang="en-US" spc="-75" dirty="0">
                <a:cs typeface="Trebuchet MS"/>
              </a:rPr>
              <a:t> i</a:t>
            </a:r>
            <a:r>
              <a:rPr lang="en-US" spc="-100" dirty="0">
                <a:cs typeface="Trebuchet MS"/>
              </a:rPr>
              <a:t>s</a:t>
            </a:r>
            <a:r>
              <a:rPr lang="en-US" spc="-50" dirty="0">
                <a:cs typeface="Trebuchet MS"/>
              </a:rPr>
              <a:t> </a:t>
            </a:r>
            <a:r>
              <a:rPr lang="en-US" spc="-25" dirty="0">
                <a:cs typeface="Trebuchet MS"/>
              </a:rPr>
              <a:t>no  </a:t>
            </a:r>
            <a:r>
              <a:rPr lang="en-US" spc="-65" dirty="0">
                <a:cs typeface="Trebuchet MS"/>
              </a:rPr>
              <a:t>possi</a:t>
            </a:r>
            <a:r>
              <a:rPr lang="en-US" spc="-80" dirty="0">
                <a:cs typeface="Trebuchet MS"/>
              </a:rPr>
              <a:t>b</a:t>
            </a:r>
            <a:r>
              <a:rPr lang="en-US" spc="-145" dirty="0">
                <a:cs typeface="Trebuchet MS"/>
              </a:rPr>
              <a:t>i</a:t>
            </a:r>
            <a:r>
              <a:rPr lang="en-US" spc="-140" dirty="0">
                <a:cs typeface="Trebuchet MS"/>
              </a:rPr>
              <a:t>l</a:t>
            </a:r>
            <a:r>
              <a:rPr lang="en-US" spc="-114" dirty="0">
                <a:cs typeface="Trebuchet MS"/>
              </a:rPr>
              <a:t>i</a:t>
            </a:r>
            <a:r>
              <a:rPr lang="en-US" spc="-145" dirty="0">
                <a:cs typeface="Trebuchet MS"/>
              </a:rPr>
              <a:t>t</a:t>
            </a:r>
            <a:r>
              <a:rPr lang="en-US" spc="-110" dirty="0">
                <a:cs typeface="Trebuchet MS"/>
              </a:rPr>
              <a:t>y</a:t>
            </a:r>
            <a:r>
              <a:rPr lang="en-US" spc="-105" dirty="0">
                <a:cs typeface="Trebuchet MS"/>
              </a:rPr>
              <a:t> </a:t>
            </a:r>
            <a:r>
              <a:rPr lang="en-US" spc="-260" dirty="0">
                <a:cs typeface="Trebuchet MS"/>
              </a:rPr>
              <a:t>f</a:t>
            </a:r>
            <a:r>
              <a:rPr lang="en-US" spc="20" dirty="0">
                <a:cs typeface="Trebuchet MS"/>
              </a:rPr>
              <a:t>or</a:t>
            </a:r>
            <a:r>
              <a:rPr lang="en-US" spc="-65" dirty="0">
                <a:cs typeface="Trebuchet MS"/>
              </a:rPr>
              <a:t> </a:t>
            </a:r>
            <a:r>
              <a:rPr lang="en-US" spc="-200" dirty="0">
                <a:cs typeface="Trebuchet MS"/>
              </a:rPr>
              <a:t>a</a:t>
            </a:r>
            <a:r>
              <a:rPr lang="en-US" spc="-55" dirty="0">
                <a:cs typeface="Trebuchet MS"/>
              </a:rPr>
              <a:t> </a:t>
            </a:r>
            <a:r>
              <a:rPr lang="en-US" spc="-140" dirty="0">
                <a:cs typeface="Trebuchet MS"/>
              </a:rPr>
              <a:t>nat</a:t>
            </a:r>
            <a:r>
              <a:rPr lang="en-US" spc="-65" dirty="0">
                <a:cs typeface="Trebuchet MS"/>
              </a:rPr>
              <a:t>io</a:t>
            </a:r>
            <a:r>
              <a:rPr lang="en-US" spc="-75" dirty="0">
                <a:cs typeface="Trebuchet MS"/>
              </a:rPr>
              <a:t>n</a:t>
            </a:r>
            <a:r>
              <a:rPr lang="en-US" spc="-175" dirty="0">
                <a:cs typeface="Trebuchet MS"/>
              </a:rPr>
              <a:t>al</a:t>
            </a:r>
            <a:r>
              <a:rPr lang="en-US" spc="-100" dirty="0">
                <a:cs typeface="Trebuchet MS"/>
              </a:rPr>
              <a:t> </a:t>
            </a:r>
            <a:r>
              <a:rPr lang="en-US" spc="-45" dirty="0">
                <a:cs typeface="Trebuchet MS"/>
              </a:rPr>
              <a:t>cou</a:t>
            </a:r>
            <a:r>
              <a:rPr lang="en-US" spc="-5" dirty="0">
                <a:cs typeface="Trebuchet MS"/>
              </a:rPr>
              <a:t>r</a:t>
            </a:r>
            <a:r>
              <a:rPr lang="en-US" spc="-130" dirty="0">
                <a:cs typeface="Trebuchet MS"/>
              </a:rPr>
              <a:t>t</a:t>
            </a:r>
            <a:r>
              <a:rPr lang="en-US" spc="-70" dirty="0">
                <a:cs typeface="Trebuchet MS"/>
              </a:rPr>
              <a:t> </a:t>
            </a:r>
            <a:r>
              <a:rPr lang="en-US" spc="-50" dirty="0">
                <a:cs typeface="Trebuchet MS"/>
              </a:rPr>
              <a:t>to</a:t>
            </a:r>
            <a:r>
              <a:rPr lang="en-US" spc="-60" dirty="0">
                <a:cs typeface="Trebuchet MS"/>
              </a:rPr>
              <a:t> </a:t>
            </a:r>
            <a:r>
              <a:rPr lang="en-US" spc="-25" dirty="0">
                <a:cs typeface="Trebuchet MS"/>
              </a:rPr>
              <a:t>r</a:t>
            </a:r>
            <a:r>
              <a:rPr lang="en-US" spc="-175" dirty="0">
                <a:cs typeface="Trebuchet MS"/>
              </a:rPr>
              <a:t>e</a:t>
            </a:r>
            <a:r>
              <a:rPr lang="en-US" spc="-105" dirty="0">
                <a:cs typeface="Trebuchet MS"/>
              </a:rPr>
              <a:t>vise</a:t>
            </a:r>
            <a:r>
              <a:rPr lang="en-US" spc="-50" dirty="0">
                <a:cs typeface="Trebuchet MS"/>
              </a:rPr>
              <a:t> </a:t>
            </a:r>
            <a:r>
              <a:rPr lang="en-US" spc="-200" dirty="0">
                <a:cs typeface="Trebuchet MS"/>
              </a:rPr>
              <a:t>a</a:t>
            </a:r>
            <a:r>
              <a:rPr lang="en-US" spc="-75" dirty="0">
                <a:cs typeface="Trebuchet MS"/>
              </a:rPr>
              <a:t> </a:t>
            </a:r>
            <a:r>
              <a:rPr lang="en-US" spc="-210" dirty="0">
                <a:cs typeface="Trebuchet MS"/>
              </a:rPr>
              <a:t>f</a:t>
            </a:r>
            <a:r>
              <a:rPr lang="en-US" spc="-160" dirty="0">
                <a:cs typeface="Trebuchet MS"/>
              </a:rPr>
              <a:t>i</a:t>
            </a:r>
            <a:r>
              <a:rPr lang="en-US" spc="-150" dirty="0">
                <a:cs typeface="Trebuchet MS"/>
              </a:rPr>
              <a:t>nal</a:t>
            </a:r>
            <a:r>
              <a:rPr lang="en-US" spc="-70" dirty="0">
                <a:cs typeface="Trebuchet MS"/>
              </a:rPr>
              <a:t> </a:t>
            </a:r>
            <a:r>
              <a:rPr lang="en-US" spc="-85" dirty="0">
                <a:cs typeface="Trebuchet MS"/>
              </a:rPr>
              <a:t>decision  </a:t>
            </a:r>
            <a:r>
              <a:rPr lang="en-US" spc="-105" dirty="0">
                <a:cs typeface="Trebuchet MS"/>
              </a:rPr>
              <a:t>of</a:t>
            </a:r>
            <a:r>
              <a:rPr lang="en-US" spc="-65" dirty="0">
                <a:cs typeface="Trebuchet MS"/>
              </a:rPr>
              <a:t> </a:t>
            </a:r>
            <a:r>
              <a:rPr lang="en-US" spc="-200" dirty="0">
                <a:cs typeface="Trebuchet MS"/>
              </a:rPr>
              <a:t>a</a:t>
            </a:r>
            <a:r>
              <a:rPr lang="en-US" spc="-55" dirty="0">
                <a:cs typeface="Trebuchet MS"/>
              </a:rPr>
              <a:t> </a:t>
            </a:r>
            <a:r>
              <a:rPr lang="en-US" spc="-45" dirty="0">
                <a:cs typeface="Trebuchet MS"/>
              </a:rPr>
              <a:t>cou</a:t>
            </a:r>
            <a:r>
              <a:rPr lang="en-US" spc="-5" dirty="0">
                <a:cs typeface="Trebuchet MS"/>
              </a:rPr>
              <a:t>r</a:t>
            </a:r>
            <a:r>
              <a:rPr lang="en-US" spc="-130" dirty="0">
                <a:cs typeface="Trebuchet MS"/>
              </a:rPr>
              <a:t>t</a:t>
            </a:r>
            <a:r>
              <a:rPr lang="en-US" spc="-70" dirty="0">
                <a:cs typeface="Trebuchet MS"/>
              </a:rPr>
              <a:t> </a:t>
            </a:r>
            <a:r>
              <a:rPr lang="en-US" spc="20" dirty="0">
                <a:cs typeface="Trebuchet MS"/>
              </a:rPr>
              <a:t>or</a:t>
            </a:r>
            <a:r>
              <a:rPr lang="en-US" spc="-65" dirty="0">
                <a:cs typeface="Trebuchet MS"/>
              </a:rPr>
              <a:t> </a:t>
            </a:r>
            <a:r>
              <a:rPr lang="en-US" spc="-90" dirty="0">
                <a:cs typeface="Trebuchet MS"/>
              </a:rPr>
              <a:t>tr</a:t>
            </a:r>
            <a:r>
              <a:rPr lang="en-US" spc="-60" dirty="0">
                <a:cs typeface="Trebuchet MS"/>
              </a:rPr>
              <a:t>i</a:t>
            </a:r>
            <a:r>
              <a:rPr lang="en-US" spc="-105" dirty="0">
                <a:cs typeface="Trebuchet MS"/>
              </a:rPr>
              <a:t>b</a:t>
            </a:r>
            <a:r>
              <a:rPr lang="en-US" spc="-95" dirty="0">
                <a:cs typeface="Trebuchet MS"/>
              </a:rPr>
              <a:t>u</a:t>
            </a:r>
            <a:r>
              <a:rPr lang="en-US" spc="-150" dirty="0">
                <a:cs typeface="Trebuchet MS"/>
              </a:rPr>
              <a:t>n</a:t>
            </a:r>
            <a:r>
              <a:rPr lang="en-US" spc="-155" dirty="0">
                <a:cs typeface="Trebuchet MS"/>
              </a:rPr>
              <a:t>al</a:t>
            </a:r>
            <a:r>
              <a:rPr lang="en-US" spc="-95" dirty="0">
                <a:cs typeface="Trebuchet MS"/>
              </a:rPr>
              <a:t> </a:t>
            </a:r>
            <a:r>
              <a:rPr lang="en-US" spc="-135" dirty="0">
                <a:cs typeface="Trebuchet MS"/>
              </a:rPr>
              <a:t>made</a:t>
            </a:r>
            <a:r>
              <a:rPr lang="en-US" spc="-50" dirty="0">
                <a:cs typeface="Trebuchet MS"/>
              </a:rPr>
              <a:t> </a:t>
            </a:r>
            <a:r>
              <a:rPr lang="en-US" spc="-85" dirty="0">
                <a:cs typeface="Trebuchet MS"/>
              </a:rPr>
              <a:t>i</a:t>
            </a:r>
            <a:r>
              <a:rPr lang="en-US" spc="-150" dirty="0">
                <a:cs typeface="Trebuchet MS"/>
              </a:rPr>
              <a:t>n</a:t>
            </a:r>
            <a:r>
              <a:rPr lang="en-US" spc="-75" dirty="0">
                <a:cs typeface="Trebuchet MS"/>
              </a:rPr>
              <a:t> </a:t>
            </a:r>
            <a:r>
              <a:rPr lang="en-US" spc="-95" dirty="0">
                <a:cs typeface="Trebuchet MS"/>
              </a:rPr>
              <a:t>t</a:t>
            </a:r>
            <a:r>
              <a:rPr lang="en-US" spc="-125" dirty="0">
                <a:cs typeface="Trebuchet MS"/>
              </a:rPr>
              <a:t>h</a:t>
            </a:r>
            <a:r>
              <a:rPr lang="en-US" spc="-135" dirty="0">
                <a:cs typeface="Trebuchet MS"/>
              </a:rPr>
              <a:t>e</a:t>
            </a:r>
            <a:r>
              <a:rPr lang="en-US" spc="-65" dirty="0">
                <a:cs typeface="Trebuchet MS"/>
              </a:rPr>
              <a:t> </a:t>
            </a:r>
            <a:r>
              <a:rPr lang="en-US" spc="-55" dirty="0">
                <a:cs typeface="Trebuchet MS"/>
              </a:rPr>
              <a:t>course</a:t>
            </a:r>
            <a:r>
              <a:rPr lang="en-US" spc="-70" dirty="0">
                <a:cs typeface="Trebuchet MS"/>
              </a:rPr>
              <a:t> </a:t>
            </a:r>
            <a:r>
              <a:rPr lang="en-US" spc="-105" dirty="0">
                <a:cs typeface="Trebuchet MS"/>
              </a:rPr>
              <a:t>of</a:t>
            </a:r>
            <a:r>
              <a:rPr lang="en-US" spc="-65" dirty="0">
                <a:cs typeface="Trebuchet MS"/>
              </a:rPr>
              <a:t> </a:t>
            </a:r>
            <a:r>
              <a:rPr lang="en-US" spc="-120" dirty="0">
                <a:cs typeface="Trebuchet MS"/>
              </a:rPr>
              <a:t>civi</a:t>
            </a:r>
            <a:r>
              <a:rPr lang="en-US" spc="-155" dirty="0">
                <a:cs typeface="Trebuchet MS"/>
              </a:rPr>
              <a:t>l  </a:t>
            </a:r>
            <a:r>
              <a:rPr lang="en-US" spc="-60" dirty="0">
                <a:cs typeface="Trebuchet MS"/>
              </a:rPr>
              <a:t>p</a:t>
            </a:r>
            <a:r>
              <a:rPr lang="en-US" spc="-85" dirty="0">
                <a:cs typeface="Trebuchet MS"/>
              </a:rPr>
              <a:t>r</a:t>
            </a:r>
            <a:r>
              <a:rPr lang="en-US" spc="-95" dirty="0">
                <a:cs typeface="Trebuchet MS"/>
              </a:rPr>
              <a:t>oceedings</a:t>
            </a:r>
            <a:r>
              <a:rPr lang="en-US" spc="-80" dirty="0">
                <a:cs typeface="Trebuchet MS"/>
              </a:rPr>
              <a:t> </a:t>
            </a:r>
            <a:r>
              <a:rPr lang="en-US" spc="-85" dirty="0">
                <a:cs typeface="Trebuchet MS"/>
              </a:rPr>
              <a:t>w</a:t>
            </a:r>
            <a:r>
              <a:rPr lang="en-US" spc="-55" dirty="0">
                <a:cs typeface="Trebuchet MS"/>
              </a:rPr>
              <a:t>h</a:t>
            </a:r>
            <a:r>
              <a:rPr lang="en-US" spc="-114" dirty="0">
                <a:cs typeface="Trebuchet MS"/>
              </a:rPr>
              <a:t>en</a:t>
            </a:r>
            <a:r>
              <a:rPr lang="en-US" spc="-60" dirty="0">
                <a:cs typeface="Trebuchet MS"/>
              </a:rPr>
              <a:t> </a:t>
            </a:r>
            <a:r>
              <a:rPr lang="en-US" spc="-95" dirty="0">
                <a:cs typeface="Trebuchet MS"/>
              </a:rPr>
              <a:t>t</a:t>
            </a:r>
            <a:r>
              <a:rPr lang="en-US" spc="-125" dirty="0">
                <a:cs typeface="Trebuchet MS"/>
              </a:rPr>
              <a:t>h</a:t>
            </a:r>
            <a:r>
              <a:rPr lang="en-US" spc="-165" dirty="0">
                <a:cs typeface="Trebuchet MS"/>
              </a:rPr>
              <a:t>at</a:t>
            </a:r>
            <a:r>
              <a:rPr lang="en-US" spc="-85" dirty="0">
                <a:cs typeface="Trebuchet MS"/>
              </a:rPr>
              <a:t> </a:t>
            </a:r>
            <a:r>
              <a:rPr lang="en-US" spc="-90" dirty="0">
                <a:cs typeface="Trebuchet MS"/>
              </a:rPr>
              <a:t>decision</a:t>
            </a:r>
            <a:r>
              <a:rPr lang="en-US" spc="-60" dirty="0">
                <a:cs typeface="Trebuchet MS"/>
              </a:rPr>
              <a:t> </a:t>
            </a:r>
            <a:r>
              <a:rPr lang="en-US" spc="-75" dirty="0">
                <a:cs typeface="Trebuchet MS"/>
              </a:rPr>
              <a:t>i</a:t>
            </a:r>
            <a:r>
              <a:rPr lang="en-US" spc="-100" dirty="0">
                <a:cs typeface="Trebuchet MS"/>
              </a:rPr>
              <a:t>s</a:t>
            </a:r>
            <a:r>
              <a:rPr lang="en-US" spc="-50" dirty="0">
                <a:cs typeface="Trebuchet MS"/>
              </a:rPr>
              <a:t> </a:t>
            </a:r>
            <a:r>
              <a:rPr lang="en-US" spc="-265" dirty="0">
                <a:cs typeface="Trebuchet MS"/>
              </a:rPr>
              <a:t>f</a:t>
            </a:r>
            <a:r>
              <a:rPr lang="en-US" spc="-50" dirty="0">
                <a:cs typeface="Trebuchet MS"/>
              </a:rPr>
              <a:t>ou</a:t>
            </a:r>
            <a:r>
              <a:rPr lang="en-US" spc="-45" dirty="0">
                <a:cs typeface="Trebuchet MS"/>
              </a:rPr>
              <a:t>n</a:t>
            </a:r>
            <a:r>
              <a:rPr lang="en-US" spc="-95" dirty="0">
                <a:cs typeface="Trebuchet MS"/>
              </a:rPr>
              <a:t>d</a:t>
            </a:r>
            <a:r>
              <a:rPr lang="en-US" spc="-65" dirty="0">
                <a:cs typeface="Trebuchet MS"/>
              </a:rPr>
              <a:t> </a:t>
            </a:r>
            <a:r>
              <a:rPr lang="en-US" spc="-50" dirty="0">
                <a:cs typeface="Trebuchet MS"/>
              </a:rPr>
              <a:t>to</a:t>
            </a:r>
            <a:r>
              <a:rPr lang="en-US" spc="-75" dirty="0">
                <a:cs typeface="Trebuchet MS"/>
              </a:rPr>
              <a:t> </a:t>
            </a:r>
            <a:r>
              <a:rPr lang="en-US" spc="-95" dirty="0">
                <a:cs typeface="Trebuchet MS"/>
              </a:rPr>
              <a:t>be  </a:t>
            </a:r>
            <a:r>
              <a:rPr lang="en-US" spc="-120" dirty="0">
                <a:cs typeface="Trebuchet MS"/>
              </a:rPr>
              <a:t>incompatible</a:t>
            </a:r>
            <a:r>
              <a:rPr lang="en-US" spc="-90" dirty="0">
                <a:cs typeface="Trebuchet MS"/>
              </a:rPr>
              <a:t> </a:t>
            </a:r>
            <a:r>
              <a:rPr lang="en-US" spc="-100" dirty="0">
                <a:cs typeface="Trebuchet MS"/>
              </a:rPr>
              <a:t>with</a:t>
            </a:r>
            <a:r>
              <a:rPr lang="en-US" spc="-70" dirty="0">
                <a:cs typeface="Trebuchet MS"/>
              </a:rPr>
              <a:t> </a:t>
            </a:r>
            <a:r>
              <a:rPr lang="en-US" spc="-145" dirty="0">
                <a:cs typeface="Trebuchet MS"/>
              </a:rPr>
              <a:t>an</a:t>
            </a:r>
            <a:r>
              <a:rPr lang="en-US" spc="-60" dirty="0">
                <a:cs typeface="Trebuchet MS"/>
              </a:rPr>
              <a:t> </a:t>
            </a:r>
            <a:r>
              <a:rPr lang="en-US" spc="-100" dirty="0">
                <a:cs typeface="Trebuchet MS"/>
              </a:rPr>
              <a:t>interpretation</a:t>
            </a:r>
            <a:r>
              <a:rPr lang="en-US" spc="-95" dirty="0">
                <a:cs typeface="Trebuchet MS"/>
              </a:rPr>
              <a:t> </a:t>
            </a:r>
            <a:r>
              <a:rPr lang="en-US" spc="-105" dirty="0">
                <a:cs typeface="Trebuchet MS"/>
              </a:rPr>
              <a:t>of</a:t>
            </a:r>
            <a:r>
              <a:rPr lang="en-US" spc="-65" dirty="0">
                <a:cs typeface="Trebuchet MS"/>
              </a:rPr>
              <a:t> </a:t>
            </a:r>
            <a:r>
              <a:rPr lang="en-US" spc="25" dirty="0">
                <a:cs typeface="Trebuchet MS"/>
              </a:rPr>
              <a:t>EU</a:t>
            </a:r>
            <a:r>
              <a:rPr lang="en-US" spc="-60" dirty="0">
                <a:cs typeface="Trebuchet MS"/>
              </a:rPr>
              <a:t> </a:t>
            </a:r>
            <a:r>
              <a:rPr lang="en-US" spc="-160" dirty="0">
                <a:cs typeface="Trebuchet MS"/>
              </a:rPr>
              <a:t>law</a:t>
            </a:r>
            <a:r>
              <a:rPr lang="en-US" spc="-65" dirty="0">
                <a:cs typeface="Trebuchet MS"/>
              </a:rPr>
              <a:t> </a:t>
            </a:r>
            <a:r>
              <a:rPr lang="en-US" spc="-114" dirty="0">
                <a:cs typeface="Trebuchet MS"/>
              </a:rPr>
              <a:t>upheld</a:t>
            </a:r>
            <a:r>
              <a:rPr lang="en-US" spc="-75" dirty="0">
                <a:cs typeface="Trebuchet MS"/>
              </a:rPr>
              <a:t> </a:t>
            </a:r>
            <a:r>
              <a:rPr lang="en-US" spc="-125" dirty="0">
                <a:cs typeface="Trebuchet MS"/>
              </a:rPr>
              <a:t>by </a:t>
            </a:r>
            <a:r>
              <a:rPr lang="en-US" spc="-585" dirty="0">
                <a:cs typeface="Trebuchet MS"/>
              </a:rPr>
              <a:t> </a:t>
            </a:r>
            <a:r>
              <a:rPr lang="en-US" spc="-114" dirty="0">
                <a:cs typeface="Trebuchet MS"/>
              </a:rPr>
              <a:t>the</a:t>
            </a:r>
            <a:r>
              <a:rPr lang="en-US" spc="-65" dirty="0">
                <a:cs typeface="Trebuchet MS"/>
              </a:rPr>
              <a:t> </a:t>
            </a:r>
            <a:r>
              <a:rPr lang="en-US" spc="15" dirty="0">
                <a:cs typeface="Trebuchet MS"/>
              </a:rPr>
              <a:t>Court</a:t>
            </a:r>
            <a:r>
              <a:rPr lang="en-US" spc="-85" dirty="0">
                <a:cs typeface="Trebuchet MS"/>
              </a:rPr>
              <a:t> </a:t>
            </a:r>
            <a:r>
              <a:rPr lang="en-US" spc="-105" dirty="0">
                <a:cs typeface="Trebuchet MS"/>
              </a:rPr>
              <a:t>of</a:t>
            </a:r>
            <a:r>
              <a:rPr lang="en-US" spc="-60" dirty="0">
                <a:cs typeface="Trebuchet MS"/>
              </a:rPr>
              <a:t> </a:t>
            </a:r>
            <a:r>
              <a:rPr lang="en-US" spc="-165" dirty="0">
                <a:cs typeface="Trebuchet MS"/>
              </a:rPr>
              <a:t>Justice</a:t>
            </a:r>
            <a:r>
              <a:rPr lang="en-US" spc="-75" dirty="0">
                <a:cs typeface="Trebuchet MS"/>
              </a:rPr>
              <a:t> </a:t>
            </a:r>
            <a:r>
              <a:rPr lang="en-US" spc="-105" dirty="0">
                <a:cs typeface="Trebuchet MS"/>
              </a:rPr>
              <a:t>of</a:t>
            </a:r>
            <a:r>
              <a:rPr lang="en-US" spc="-40" dirty="0">
                <a:cs typeface="Trebuchet MS"/>
              </a:rPr>
              <a:t> </a:t>
            </a:r>
            <a:r>
              <a:rPr lang="en-US" spc="-120" dirty="0">
                <a:cs typeface="Trebuchet MS"/>
              </a:rPr>
              <a:t>the</a:t>
            </a:r>
            <a:r>
              <a:rPr lang="en-US" spc="-75" dirty="0">
                <a:cs typeface="Trebuchet MS"/>
              </a:rPr>
              <a:t> </a:t>
            </a:r>
            <a:r>
              <a:rPr lang="en-US" spc="-90" dirty="0">
                <a:cs typeface="Trebuchet MS"/>
              </a:rPr>
              <a:t>European </a:t>
            </a:r>
            <a:r>
              <a:rPr lang="en-US" spc="-35" dirty="0">
                <a:cs typeface="Trebuchet MS"/>
              </a:rPr>
              <a:t>Union</a:t>
            </a:r>
            <a:r>
              <a:rPr lang="en-US" spc="-75" dirty="0">
                <a:cs typeface="Trebuchet MS"/>
              </a:rPr>
              <a:t> </a:t>
            </a:r>
            <a:r>
              <a:rPr lang="en-US" spc="-135" dirty="0">
                <a:cs typeface="Trebuchet MS"/>
              </a:rPr>
              <a:t>after</a:t>
            </a:r>
            <a:r>
              <a:rPr lang="en-US" spc="-75" dirty="0">
                <a:cs typeface="Trebuchet MS"/>
              </a:rPr>
              <a:t> </a:t>
            </a:r>
            <a:r>
              <a:rPr lang="en-US" spc="-114" dirty="0">
                <a:cs typeface="Trebuchet MS"/>
              </a:rPr>
              <a:t>the </a:t>
            </a:r>
            <a:r>
              <a:rPr lang="en-US" spc="-110" dirty="0">
                <a:cs typeface="Trebuchet MS"/>
              </a:rPr>
              <a:t> </a:t>
            </a:r>
            <a:r>
              <a:rPr lang="en-US" spc="-150" dirty="0">
                <a:cs typeface="Trebuchet MS"/>
              </a:rPr>
              <a:t>da</a:t>
            </a:r>
            <a:r>
              <a:rPr lang="en-US" spc="-130" dirty="0">
                <a:cs typeface="Trebuchet MS"/>
              </a:rPr>
              <a:t>te</a:t>
            </a:r>
            <a:r>
              <a:rPr lang="en-US" spc="-60" dirty="0">
                <a:cs typeface="Trebuchet MS"/>
              </a:rPr>
              <a:t> </a:t>
            </a:r>
            <a:r>
              <a:rPr lang="en-US" spc="-30" dirty="0">
                <a:cs typeface="Trebuchet MS"/>
              </a:rPr>
              <a:t>on</a:t>
            </a:r>
            <a:r>
              <a:rPr lang="en-US" spc="-60" dirty="0">
                <a:cs typeface="Trebuchet MS"/>
              </a:rPr>
              <a:t> </a:t>
            </a:r>
            <a:r>
              <a:rPr lang="en-US" spc="-114" dirty="0">
                <a:cs typeface="Trebuchet MS"/>
              </a:rPr>
              <a:t>wh</a:t>
            </a:r>
            <a:r>
              <a:rPr lang="en-US" spc="-45" dirty="0">
                <a:cs typeface="Trebuchet MS"/>
              </a:rPr>
              <a:t>i</a:t>
            </a:r>
            <a:r>
              <a:rPr lang="en-US" spc="-105" dirty="0">
                <a:cs typeface="Trebuchet MS"/>
              </a:rPr>
              <a:t>ch</a:t>
            </a:r>
            <a:r>
              <a:rPr lang="en-US" spc="-75" dirty="0">
                <a:cs typeface="Trebuchet MS"/>
              </a:rPr>
              <a:t> </a:t>
            </a:r>
            <a:r>
              <a:rPr lang="en-US" spc="-95" dirty="0">
                <a:cs typeface="Trebuchet MS"/>
              </a:rPr>
              <a:t>t</a:t>
            </a:r>
            <a:r>
              <a:rPr lang="en-US" spc="-120" dirty="0">
                <a:cs typeface="Trebuchet MS"/>
              </a:rPr>
              <a:t>h</a:t>
            </a:r>
            <a:r>
              <a:rPr lang="en-US" spc="-160" dirty="0">
                <a:cs typeface="Trebuchet MS"/>
              </a:rPr>
              <a:t>at</a:t>
            </a:r>
            <a:r>
              <a:rPr lang="en-US" spc="-90" dirty="0">
                <a:cs typeface="Trebuchet MS"/>
              </a:rPr>
              <a:t> </a:t>
            </a:r>
            <a:r>
              <a:rPr lang="en-US" spc="-114" dirty="0">
                <a:cs typeface="Trebuchet MS"/>
              </a:rPr>
              <a:t>dec</a:t>
            </a:r>
            <a:r>
              <a:rPr lang="en-US" spc="-70" dirty="0">
                <a:cs typeface="Trebuchet MS"/>
              </a:rPr>
              <a:t>isio</a:t>
            </a:r>
            <a:r>
              <a:rPr lang="en-US" spc="-95" dirty="0">
                <a:cs typeface="Trebuchet MS"/>
              </a:rPr>
              <a:t>n</a:t>
            </a:r>
            <a:r>
              <a:rPr lang="en-US" spc="-60" dirty="0">
                <a:cs typeface="Trebuchet MS"/>
              </a:rPr>
              <a:t> </a:t>
            </a:r>
            <a:r>
              <a:rPr lang="en-US" spc="-135" dirty="0">
                <a:cs typeface="Trebuchet MS"/>
              </a:rPr>
              <a:t>became</a:t>
            </a:r>
            <a:r>
              <a:rPr lang="en-US" spc="-65" dirty="0">
                <a:cs typeface="Trebuchet MS"/>
              </a:rPr>
              <a:t> </a:t>
            </a:r>
            <a:r>
              <a:rPr lang="en-US" spc="-185" dirty="0">
                <a:cs typeface="Trebuchet MS"/>
              </a:rPr>
              <a:t>final,</a:t>
            </a:r>
            <a:r>
              <a:rPr lang="en-US" spc="-285" dirty="0">
                <a:cs typeface="Trebuchet MS"/>
              </a:rPr>
              <a:t> </a:t>
            </a:r>
            <a:r>
              <a:rPr lang="en-US" spc="-170" dirty="0">
                <a:cs typeface="Trebuchet MS"/>
              </a:rPr>
              <a:t>e</a:t>
            </a:r>
            <a:r>
              <a:rPr lang="en-US" spc="-145" dirty="0">
                <a:cs typeface="Trebuchet MS"/>
              </a:rPr>
              <a:t>v</a:t>
            </a:r>
            <a:r>
              <a:rPr lang="en-US" spc="-110" dirty="0">
                <a:cs typeface="Trebuchet MS"/>
              </a:rPr>
              <a:t>en</a:t>
            </a:r>
            <a:r>
              <a:rPr lang="en-US" spc="-45" dirty="0">
                <a:cs typeface="Trebuchet MS"/>
              </a:rPr>
              <a:t> </a:t>
            </a:r>
            <a:r>
              <a:rPr lang="en-US" spc="-110" dirty="0">
                <a:cs typeface="Trebuchet MS"/>
              </a:rPr>
              <a:t>th</a:t>
            </a:r>
            <a:r>
              <a:rPr lang="en-US" spc="-65" dirty="0">
                <a:cs typeface="Trebuchet MS"/>
              </a:rPr>
              <a:t>ough  </a:t>
            </a:r>
            <a:r>
              <a:rPr lang="en-US" spc="-85" dirty="0">
                <a:cs typeface="Trebuchet MS"/>
              </a:rPr>
              <a:t>such</a:t>
            </a:r>
            <a:r>
              <a:rPr lang="en-US" spc="-55" dirty="0">
                <a:cs typeface="Trebuchet MS"/>
              </a:rPr>
              <a:t> </a:t>
            </a:r>
            <a:r>
              <a:rPr lang="en-US" spc="-200" dirty="0">
                <a:cs typeface="Trebuchet MS"/>
              </a:rPr>
              <a:t>a</a:t>
            </a:r>
            <a:r>
              <a:rPr lang="en-US" spc="-50" dirty="0">
                <a:cs typeface="Trebuchet MS"/>
              </a:rPr>
              <a:t> </a:t>
            </a:r>
            <a:r>
              <a:rPr lang="en-US" spc="-100" dirty="0">
                <a:cs typeface="Trebuchet MS"/>
              </a:rPr>
              <a:t>possibility</a:t>
            </a:r>
            <a:r>
              <a:rPr lang="en-US" spc="-90" dirty="0">
                <a:cs typeface="Trebuchet MS"/>
              </a:rPr>
              <a:t> </a:t>
            </a:r>
            <a:r>
              <a:rPr lang="en-US" spc="-60" dirty="0">
                <a:cs typeface="Trebuchet MS"/>
              </a:rPr>
              <a:t>does</a:t>
            </a:r>
            <a:r>
              <a:rPr lang="en-US" spc="-45" dirty="0">
                <a:cs typeface="Trebuchet MS"/>
              </a:rPr>
              <a:t> </a:t>
            </a:r>
            <a:r>
              <a:rPr lang="en-US" spc="-90" dirty="0">
                <a:cs typeface="Trebuchet MS"/>
              </a:rPr>
              <a:t>exist</a:t>
            </a:r>
            <a:r>
              <a:rPr lang="en-US" spc="-70" dirty="0">
                <a:cs typeface="Trebuchet MS"/>
              </a:rPr>
              <a:t> </a:t>
            </a:r>
            <a:r>
              <a:rPr lang="en-US" spc="-120" dirty="0">
                <a:cs typeface="Trebuchet MS"/>
              </a:rPr>
              <a:t>as</a:t>
            </a:r>
            <a:r>
              <a:rPr lang="en-US" spc="-45" dirty="0">
                <a:cs typeface="Trebuchet MS"/>
              </a:rPr>
              <a:t> </a:t>
            </a:r>
            <a:r>
              <a:rPr lang="en-US" spc="-95" dirty="0">
                <a:cs typeface="Trebuchet MS"/>
              </a:rPr>
              <a:t>regards</a:t>
            </a:r>
            <a:r>
              <a:rPr lang="en-US" spc="-50" dirty="0">
                <a:cs typeface="Trebuchet MS"/>
              </a:rPr>
              <a:t> </a:t>
            </a:r>
            <a:r>
              <a:rPr lang="en-US" spc="-165" dirty="0">
                <a:cs typeface="Trebuchet MS"/>
              </a:rPr>
              <a:t>final</a:t>
            </a:r>
            <a:r>
              <a:rPr lang="en-US" spc="-80" dirty="0">
                <a:cs typeface="Trebuchet MS"/>
              </a:rPr>
              <a:t> </a:t>
            </a:r>
            <a:r>
              <a:rPr lang="en-US" spc="-85" dirty="0">
                <a:cs typeface="Trebuchet MS"/>
              </a:rPr>
              <a:t>decisions</a:t>
            </a:r>
            <a:r>
              <a:rPr lang="en-US" spc="-50" dirty="0">
                <a:cs typeface="Trebuchet MS"/>
              </a:rPr>
              <a:t> </a:t>
            </a:r>
            <a:r>
              <a:rPr lang="en-US" spc="-105" dirty="0">
                <a:cs typeface="Trebuchet MS"/>
              </a:rPr>
              <a:t>of </a:t>
            </a:r>
            <a:r>
              <a:rPr lang="en-US" spc="-100" dirty="0">
                <a:cs typeface="Trebuchet MS"/>
              </a:rPr>
              <a:t> </a:t>
            </a:r>
            <a:r>
              <a:rPr lang="en-US" spc="-200" dirty="0">
                <a:cs typeface="Trebuchet MS"/>
              </a:rPr>
              <a:t>a</a:t>
            </a:r>
            <a:r>
              <a:rPr lang="en-US" spc="-55" dirty="0">
                <a:cs typeface="Trebuchet MS"/>
              </a:rPr>
              <a:t> </a:t>
            </a:r>
            <a:r>
              <a:rPr lang="en-US" spc="-45" dirty="0">
                <a:cs typeface="Trebuchet MS"/>
              </a:rPr>
              <a:t>cou</a:t>
            </a:r>
            <a:r>
              <a:rPr lang="en-US" spc="-5" dirty="0">
                <a:cs typeface="Trebuchet MS"/>
              </a:rPr>
              <a:t>r</a:t>
            </a:r>
            <a:r>
              <a:rPr lang="en-US" spc="-130" dirty="0">
                <a:cs typeface="Trebuchet MS"/>
              </a:rPr>
              <a:t>t</a:t>
            </a:r>
            <a:r>
              <a:rPr lang="en-US" spc="-70" dirty="0">
                <a:cs typeface="Trebuchet MS"/>
              </a:rPr>
              <a:t> </a:t>
            </a:r>
            <a:r>
              <a:rPr lang="en-US" spc="20" dirty="0">
                <a:cs typeface="Trebuchet MS"/>
              </a:rPr>
              <a:t>or</a:t>
            </a:r>
            <a:r>
              <a:rPr lang="en-US" spc="-65" dirty="0">
                <a:cs typeface="Trebuchet MS"/>
              </a:rPr>
              <a:t> </a:t>
            </a:r>
            <a:r>
              <a:rPr lang="en-US" spc="-90" dirty="0">
                <a:cs typeface="Trebuchet MS"/>
              </a:rPr>
              <a:t>tr</a:t>
            </a:r>
            <a:r>
              <a:rPr lang="en-US" spc="-60" dirty="0">
                <a:cs typeface="Trebuchet MS"/>
              </a:rPr>
              <a:t>i</a:t>
            </a:r>
            <a:r>
              <a:rPr lang="en-US" spc="-105" dirty="0">
                <a:cs typeface="Trebuchet MS"/>
              </a:rPr>
              <a:t>b</a:t>
            </a:r>
            <a:r>
              <a:rPr lang="en-US" spc="-95" dirty="0">
                <a:cs typeface="Trebuchet MS"/>
              </a:rPr>
              <a:t>u</a:t>
            </a:r>
            <a:r>
              <a:rPr lang="en-US" spc="-150" dirty="0">
                <a:cs typeface="Trebuchet MS"/>
              </a:rPr>
              <a:t>n</a:t>
            </a:r>
            <a:r>
              <a:rPr lang="en-US" spc="-155" dirty="0">
                <a:cs typeface="Trebuchet MS"/>
              </a:rPr>
              <a:t>al</a:t>
            </a:r>
            <a:r>
              <a:rPr lang="en-US" spc="-95" dirty="0">
                <a:cs typeface="Trebuchet MS"/>
              </a:rPr>
              <a:t> </a:t>
            </a:r>
            <a:r>
              <a:rPr lang="en-US" spc="-85" dirty="0">
                <a:cs typeface="Trebuchet MS"/>
              </a:rPr>
              <a:t>i</a:t>
            </a:r>
            <a:r>
              <a:rPr lang="en-US" spc="-145" dirty="0">
                <a:cs typeface="Trebuchet MS"/>
              </a:rPr>
              <a:t>n</a:t>
            </a:r>
            <a:r>
              <a:rPr lang="en-US" spc="-80" dirty="0">
                <a:cs typeface="Trebuchet MS"/>
              </a:rPr>
              <a:t>com</a:t>
            </a:r>
            <a:r>
              <a:rPr lang="en-US" spc="-70" dirty="0">
                <a:cs typeface="Trebuchet MS"/>
              </a:rPr>
              <a:t>p</a:t>
            </a:r>
            <a:r>
              <a:rPr lang="en-US" spc="-185" dirty="0">
                <a:cs typeface="Trebuchet MS"/>
              </a:rPr>
              <a:t>a</a:t>
            </a:r>
            <a:r>
              <a:rPr lang="en-US" spc="-155" dirty="0">
                <a:cs typeface="Trebuchet MS"/>
              </a:rPr>
              <a:t>t</a:t>
            </a:r>
            <a:r>
              <a:rPr lang="en-US" spc="-145" dirty="0">
                <a:cs typeface="Trebuchet MS"/>
              </a:rPr>
              <a:t>i</a:t>
            </a:r>
            <a:r>
              <a:rPr lang="en-US" spc="-135" dirty="0">
                <a:cs typeface="Trebuchet MS"/>
              </a:rPr>
              <a:t>ble</a:t>
            </a:r>
            <a:r>
              <a:rPr lang="en-US" spc="-90" dirty="0">
                <a:cs typeface="Trebuchet MS"/>
              </a:rPr>
              <a:t> </a:t>
            </a:r>
            <a:r>
              <a:rPr lang="en-US" spc="-135" dirty="0">
                <a:cs typeface="Trebuchet MS"/>
              </a:rPr>
              <a:t>w</a:t>
            </a:r>
            <a:r>
              <a:rPr lang="en-US" spc="-50" dirty="0">
                <a:cs typeface="Trebuchet MS"/>
              </a:rPr>
              <a:t>i</a:t>
            </a:r>
            <a:r>
              <a:rPr lang="en-US" spc="-110" dirty="0">
                <a:cs typeface="Trebuchet MS"/>
              </a:rPr>
              <a:t>th</a:t>
            </a:r>
            <a:r>
              <a:rPr lang="en-US" spc="-70" dirty="0">
                <a:cs typeface="Trebuchet MS"/>
              </a:rPr>
              <a:t> </a:t>
            </a:r>
            <a:r>
              <a:rPr lang="en-US" spc="25" dirty="0">
                <a:cs typeface="Trebuchet MS"/>
              </a:rPr>
              <a:t>EU</a:t>
            </a:r>
            <a:r>
              <a:rPr lang="en-US" spc="-60" dirty="0">
                <a:cs typeface="Trebuchet MS"/>
              </a:rPr>
              <a:t> </a:t>
            </a:r>
            <a:r>
              <a:rPr lang="en-US" spc="-130" dirty="0">
                <a:cs typeface="Trebuchet MS"/>
              </a:rPr>
              <a:t>l</a:t>
            </a:r>
            <a:r>
              <a:rPr lang="en-US" spc="-300" dirty="0">
                <a:cs typeface="Trebuchet MS"/>
              </a:rPr>
              <a:t>a</a:t>
            </a:r>
            <a:r>
              <a:rPr lang="en-US" spc="-50" dirty="0">
                <a:cs typeface="Trebuchet MS"/>
              </a:rPr>
              <a:t>w</a:t>
            </a:r>
            <a:r>
              <a:rPr lang="en-US" spc="-65" dirty="0">
                <a:cs typeface="Trebuchet MS"/>
              </a:rPr>
              <a:t> </a:t>
            </a:r>
            <a:r>
              <a:rPr lang="en-US" spc="-135" dirty="0">
                <a:cs typeface="Trebuchet MS"/>
              </a:rPr>
              <a:t>made</a:t>
            </a:r>
            <a:r>
              <a:rPr lang="en-US" spc="-65" dirty="0">
                <a:cs typeface="Trebuchet MS"/>
              </a:rPr>
              <a:t> </a:t>
            </a:r>
            <a:r>
              <a:rPr lang="en-US" spc="-105" dirty="0">
                <a:cs typeface="Trebuchet MS"/>
              </a:rPr>
              <a:t>in  </a:t>
            </a:r>
            <a:r>
              <a:rPr lang="en-US" spc="-95" dirty="0">
                <a:cs typeface="Trebuchet MS"/>
              </a:rPr>
              <a:t>t</a:t>
            </a:r>
            <a:r>
              <a:rPr lang="en-US" spc="-120" dirty="0">
                <a:cs typeface="Trebuchet MS"/>
              </a:rPr>
              <a:t>h</a:t>
            </a:r>
            <a:r>
              <a:rPr lang="en-US" spc="-130" dirty="0">
                <a:cs typeface="Trebuchet MS"/>
              </a:rPr>
              <a:t>e</a:t>
            </a:r>
            <a:r>
              <a:rPr lang="en-US" spc="-65" dirty="0">
                <a:cs typeface="Trebuchet MS"/>
              </a:rPr>
              <a:t> </a:t>
            </a:r>
            <a:r>
              <a:rPr lang="en-US" spc="-40" dirty="0">
                <a:cs typeface="Trebuchet MS"/>
              </a:rPr>
              <a:t>c</a:t>
            </a:r>
            <a:r>
              <a:rPr lang="en-US" spc="-55" dirty="0">
                <a:cs typeface="Trebuchet MS"/>
              </a:rPr>
              <a:t>o</a:t>
            </a:r>
            <a:r>
              <a:rPr lang="en-US" spc="-60" dirty="0">
                <a:cs typeface="Trebuchet MS"/>
              </a:rPr>
              <a:t>urse</a:t>
            </a:r>
            <a:r>
              <a:rPr lang="en-US" spc="-65" dirty="0">
                <a:cs typeface="Trebuchet MS"/>
              </a:rPr>
              <a:t> </a:t>
            </a:r>
            <a:r>
              <a:rPr lang="en-US" spc="-105" dirty="0">
                <a:cs typeface="Trebuchet MS"/>
              </a:rPr>
              <a:t>of</a:t>
            </a:r>
            <a:r>
              <a:rPr lang="en-US" spc="-65" dirty="0">
                <a:cs typeface="Trebuchet MS"/>
              </a:rPr>
              <a:t> </a:t>
            </a:r>
            <a:r>
              <a:rPr lang="en-US" spc="-140" dirty="0">
                <a:cs typeface="Trebuchet MS"/>
              </a:rPr>
              <a:t>a</a:t>
            </a:r>
            <a:r>
              <a:rPr lang="en-US" spc="-160" dirty="0">
                <a:cs typeface="Trebuchet MS"/>
              </a:rPr>
              <a:t>d</a:t>
            </a:r>
            <a:r>
              <a:rPr lang="en-US" spc="-185" dirty="0">
                <a:cs typeface="Trebuchet MS"/>
              </a:rPr>
              <a:t>m</a:t>
            </a:r>
            <a:r>
              <a:rPr lang="en-US" spc="-60" dirty="0">
                <a:cs typeface="Trebuchet MS"/>
              </a:rPr>
              <a:t>i</a:t>
            </a:r>
            <a:r>
              <a:rPr lang="en-US" spc="-145" dirty="0">
                <a:cs typeface="Trebuchet MS"/>
              </a:rPr>
              <a:t>n</a:t>
            </a:r>
            <a:r>
              <a:rPr lang="en-US" spc="-75" dirty="0">
                <a:cs typeface="Trebuchet MS"/>
              </a:rPr>
              <a:t>i</a:t>
            </a:r>
            <a:r>
              <a:rPr lang="en-US" spc="-80" dirty="0">
                <a:cs typeface="Trebuchet MS"/>
              </a:rPr>
              <a:t>str</a:t>
            </a:r>
            <a:r>
              <a:rPr lang="en-US" spc="-114" dirty="0">
                <a:cs typeface="Trebuchet MS"/>
              </a:rPr>
              <a:t>a</a:t>
            </a:r>
            <a:r>
              <a:rPr lang="en-US" spc="-135" dirty="0">
                <a:cs typeface="Trebuchet MS"/>
              </a:rPr>
              <a:t>t</a:t>
            </a:r>
            <a:r>
              <a:rPr lang="en-US" spc="-145" dirty="0">
                <a:cs typeface="Trebuchet MS"/>
              </a:rPr>
              <a:t>iv</a:t>
            </a:r>
            <a:r>
              <a:rPr lang="en-US" spc="-130" dirty="0">
                <a:cs typeface="Trebuchet MS"/>
              </a:rPr>
              <a:t>e</a:t>
            </a:r>
            <a:r>
              <a:rPr lang="en-US" spc="-90" dirty="0">
                <a:cs typeface="Trebuchet MS"/>
              </a:rPr>
              <a:t> </a:t>
            </a:r>
            <a:r>
              <a:rPr lang="en-US" spc="-60" dirty="0">
                <a:cs typeface="Trebuchet MS"/>
              </a:rPr>
              <a:t>p</a:t>
            </a:r>
            <a:r>
              <a:rPr lang="en-US" spc="-90" dirty="0">
                <a:cs typeface="Trebuchet MS"/>
              </a:rPr>
              <a:t>r</a:t>
            </a:r>
            <a:r>
              <a:rPr lang="en-US" spc="-45" dirty="0">
                <a:cs typeface="Trebuchet MS"/>
              </a:rPr>
              <a:t>o</a:t>
            </a:r>
            <a:r>
              <a:rPr lang="en-US" spc="-50" dirty="0">
                <a:cs typeface="Trebuchet MS"/>
              </a:rPr>
              <a:t>c</a:t>
            </a:r>
            <a:r>
              <a:rPr lang="en-US" spc="-135" dirty="0">
                <a:cs typeface="Trebuchet MS"/>
              </a:rPr>
              <a:t>eedings.</a:t>
            </a:r>
            <a:endParaRPr dirty="0">
              <a:cs typeface="Trebuchet MS"/>
            </a:endParaRPr>
          </a:p>
        </p:txBody>
      </p:sp>
      <p:sp>
        <p:nvSpPr>
          <p:cNvPr id="11" name="Slide Number Placeholder 3">
            <a:extLst>
              <a:ext uri="{FF2B5EF4-FFF2-40B4-BE49-F238E27FC236}">
                <a16:creationId xmlns:a16="http://schemas.microsoft.com/office/drawing/2014/main" id="{E068B854-0697-413E-B5C6-E54758AD2A4A}"/>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14</a:t>
            </a:fld>
            <a:endParaRPr lang="en-US" sz="1000"/>
          </a:p>
        </p:txBody>
      </p:sp>
      <p:sp>
        <p:nvSpPr>
          <p:cNvPr id="12" name="Fußzeilenplatzhalter 17">
            <a:extLst>
              <a:ext uri="{FF2B5EF4-FFF2-40B4-BE49-F238E27FC236}">
                <a16:creationId xmlns:a16="http://schemas.microsoft.com/office/drawing/2014/main" id="{9D0D1C51-B1F5-4EA3-987F-9BD9F17FEDA5}"/>
              </a:ext>
            </a:extLst>
          </p:cNvPr>
          <p:cNvSpPr>
            <a:spLocks noGrp="1"/>
          </p:cNvSpPr>
          <p:nvPr>
            <p:ph type="ftr" sz="quarter" idx="5"/>
          </p:nvPr>
        </p:nvSpPr>
        <p:spPr>
          <a:xfrm>
            <a:off x="201881" y="6459785"/>
            <a:ext cx="8307108" cy="365125"/>
          </a:xfrm>
        </p:spPr>
        <p:txBody>
          <a:bodyPr/>
          <a:lstStyle/>
          <a:p>
            <a:r>
              <a:rPr lang="en-US">
                <a:solidFill>
                  <a:schemeClr val="bg1"/>
                </a:solidFill>
              </a:rPr>
              <a:t>FISMA/2022/LVP/0010 – Online training material for judges – 6.Remedies for the breach of Investors’ Rights under Eu law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028527" y="1273908"/>
            <a:ext cx="4163473" cy="4970584"/>
          </a:xfrm>
          <a:custGeom>
            <a:avLst/>
            <a:gdLst/>
            <a:ahLst/>
            <a:cxnLst/>
            <a:rect l="l" t="t" r="r" b="b"/>
            <a:pathLst>
              <a:path w="4061459" h="6858000">
                <a:moveTo>
                  <a:pt x="4061459" y="0"/>
                </a:moveTo>
                <a:lnTo>
                  <a:pt x="0" y="0"/>
                </a:lnTo>
                <a:lnTo>
                  <a:pt x="0" y="6858000"/>
                </a:lnTo>
                <a:lnTo>
                  <a:pt x="4061459" y="6858000"/>
                </a:lnTo>
                <a:lnTo>
                  <a:pt x="4061459" y="0"/>
                </a:lnTo>
                <a:close/>
              </a:path>
            </a:pathLst>
          </a:custGeom>
          <a:solidFill>
            <a:schemeClr val="accent1"/>
          </a:solidFill>
        </p:spPr>
        <p:txBody>
          <a:bodyPr wrap="square" lIns="0" tIns="0" rIns="0" bIns="0" rtlCol="0"/>
          <a:lstStyle/>
          <a:p>
            <a:endParaRPr/>
          </a:p>
        </p:txBody>
      </p:sp>
      <p:sp>
        <p:nvSpPr>
          <p:cNvPr id="5" name="object 5"/>
          <p:cNvSpPr txBox="1"/>
          <p:nvPr/>
        </p:nvSpPr>
        <p:spPr>
          <a:xfrm>
            <a:off x="8800053" y="2621280"/>
            <a:ext cx="2518410" cy="866903"/>
          </a:xfrm>
          <a:prstGeom prst="rect">
            <a:avLst/>
          </a:prstGeom>
        </p:spPr>
        <p:txBody>
          <a:bodyPr vert="horz" wrap="square" lIns="0" tIns="58419" rIns="0" bIns="0" rtlCol="0" anchor="t">
            <a:spAutoFit/>
          </a:bodyPr>
          <a:lstStyle/>
          <a:p>
            <a:pPr marL="12700" marR="5080">
              <a:lnSpc>
                <a:spcPts val="2920"/>
              </a:lnSpc>
              <a:spcBef>
                <a:spcPts val="459"/>
              </a:spcBef>
            </a:pPr>
            <a:r>
              <a:rPr sz="2700" spc="-135" dirty="0">
                <a:solidFill>
                  <a:srgbClr val="FFFFFF"/>
                </a:solidFill>
                <a:latin typeface="Trebuchet MS"/>
                <a:cs typeface="Trebuchet MS"/>
              </a:rPr>
              <a:t>C173/03</a:t>
            </a:r>
            <a:r>
              <a:rPr lang="en-GB" sz="2700" spc="-135" dirty="0">
                <a:solidFill>
                  <a:srgbClr val="FFFFFF"/>
                </a:solidFill>
                <a:latin typeface="Trebuchet MS"/>
                <a:cs typeface="Trebuchet MS"/>
              </a:rPr>
              <a:t> </a:t>
            </a:r>
            <a:r>
              <a:rPr sz="2700" spc="-130" dirty="0">
                <a:solidFill>
                  <a:srgbClr val="FFFFFF"/>
                </a:solidFill>
                <a:latin typeface="Trebuchet MS"/>
                <a:cs typeface="Trebuchet MS"/>
              </a:rPr>
              <a:t> </a:t>
            </a:r>
            <a:endParaRPr lang="en-GB" sz="2700" spc="-130" dirty="0">
              <a:solidFill>
                <a:srgbClr val="FFFFFF"/>
              </a:solidFill>
              <a:latin typeface="Trebuchet MS"/>
              <a:cs typeface="Trebuchet MS"/>
            </a:endParaRPr>
          </a:p>
          <a:p>
            <a:pPr marL="12700" marR="5080">
              <a:lnSpc>
                <a:spcPts val="2920"/>
              </a:lnSpc>
              <a:spcBef>
                <a:spcPts val="459"/>
              </a:spcBef>
            </a:pPr>
            <a:r>
              <a:rPr sz="2700" spc="55" dirty="0">
                <a:solidFill>
                  <a:srgbClr val="FFFFFF"/>
                </a:solidFill>
                <a:latin typeface="Trebuchet MS"/>
                <a:cs typeface="Trebuchet MS"/>
              </a:rPr>
              <a:t>TRAGHETTI</a:t>
            </a:r>
            <a:r>
              <a:rPr sz="2700" spc="-155" dirty="0">
                <a:solidFill>
                  <a:srgbClr val="FFFFFF"/>
                </a:solidFill>
                <a:latin typeface="Trebuchet MS"/>
                <a:cs typeface="Trebuchet MS"/>
              </a:rPr>
              <a:t> </a:t>
            </a:r>
            <a:r>
              <a:rPr sz="2700" spc="75" dirty="0">
                <a:solidFill>
                  <a:srgbClr val="FFFFFF"/>
                </a:solidFill>
                <a:latin typeface="Trebuchet MS"/>
                <a:cs typeface="Trebuchet MS"/>
              </a:rPr>
              <a:t>DEL</a:t>
            </a:r>
            <a:endParaRPr sz="2700" dirty="0">
              <a:latin typeface="Trebuchet MS"/>
              <a:cs typeface="Trebuchet MS"/>
            </a:endParaRPr>
          </a:p>
        </p:txBody>
      </p:sp>
      <p:sp>
        <p:nvSpPr>
          <p:cNvPr id="6" name="object 6"/>
          <p:cNvSpPr txBox="1"/>
          <p:nvPr/>
        </p:nvSpPr>
        <p:spPr>
          <a:xfrm>
            <a:off x="8782273" y="3429000"/>
            <a:ext cx="2553970" cy="437515"/>
          </a:xfrm>
          <a:prstGeom prst="rect">
            <a:avLst/>
          </a:prstGeom>
        </p:spPr>
        <p:txBody>
          <a:bodyPr vert="horz" wrap="square" lIns="0" tIns="12700" rIns="0" bIns="0" rtlCol="0">
            <a:spAutoFit/>
          </a:bodyPr>
          <a:lstStyle/>
          <a:p>
            <a:pPr marL="12700">
              <a:lnSpc>
                <a:spcPct val="100000"/>
              </a:lnSpc>
              <a:spcBef>
                <a:spcPts val="100"/>
              </a:spcBef>
            </a:pPr>
            <a:r>
              <a:rPr sz="2700" spc="60" dirty="0">
                <a:solidFill>
                  <a:srgbClr val="FFFFFF"/>
                </a:solidFill>
                <a:latin typeface="Trebuchet MS"/>
                <a:cs typeface="Trebuchet MS"/>
              </a:rPr>
              <a:t>MEDITE</a:t>
            </a:r>
            <a:r>
              <a:rPr sz="2700" spc="170" dirty="0">
                <a:solidFill>
                  <a:srgbClr val="FFFFFF"/>
                </a:solidFill>
                <a:latin typeface="Trebuchet MS"/>
                <a:cs typeface="Trebuchet MS"/>
              </a:rPr>
              <a:t>RRANEO</a:t>
            </a:r>
            <a:endParaRPr sz="2700" dirty="0">
              <a:latin typeface="Trebuchet MS"/>
              <a:cs typeface="Trebuchet MS"/>
            </a:endParaRPr>
          </a:p>
        </p:txBody>
      </p:sp>
      <p:sp>
        <p:nvSpPr>
          <p:cNvPr id="9" name="object 9"/>
          <p:cNvSpPr txBox="1"/>
          <p:nvPr/>
        </p:nvSpPr>
        <p:spPr>
          <a:xfrm>
            <a:off x="534956" y="1542296"/>
            <a:ext cx="7277878" cy="3860159"/>
          </a:xfrm>
          <a:prstGeom prst="rect">
            <a:avLst/>
          </a:prstGeom>
        </p:spPr>
        <p:txBody>
          <a:bodyPr vert="horz" wrap="square" lIns="0" tIns="12700" rIns="0" bIns="0" rtlCol="0">
            <a:spAutoFit/>
          </a:bodyPr>
          <a:lstStyle/>
          <a:p>
            <a:pPr marL="12700" marR="5080">
              <a:lnSpc>
                <a:spcPct val="110000"/>
              </a:lnSpc>
              <a:spcBef>
                <a:spcPts val="100"/>
              </a:spcBef>
            </a:pPr>
            <a:r>
              <a:rPr lang="en-US" sz="1500" kern="0" spc="-35" dirty="0">
                <a:cs typeface="Trebuchet MS"/>
              </a:rPr>
              <a:t>44	</a:t>
            </a:r>
            <a:r>
              <a:rPr lang="en-US" sz="1500" kern="0" spc="-85" dirty="0">
                <a:cs typeface="Trebuchet MS"/>
              </a:rPr>
              <a:t>Accordingly,</a:t>
            </a:r>
            <a:r>
              <a:rPr lang="en-US" sz="1500" kern="0" spc="-195" dirty="0">
                <a:cs typeface="Trebuchet MS"/>
              </a:rPr>
              <a:t> </a:t>
            </a:r>
            <a:r>
              <a:rPr lang="en-US" sz="1500" kern="0" spc="-85" dirty="0">
                <a:cs typeface="Trebuchet MS"/>
              </a:rPr>
              <a:t>although</a:t>
            </a:r>
            <a:r>
              <a:rPr lang="en-US" sz="1500" kern="0" spc="-55" dirty="0">
                <a:cs typeface="Trebuchet MS"/>
              </a:rPr>
              <a:t> </a:t>
            </a:r>
            <a:r>
              <a:rPr lang="en-US" sz="1500" kern="0" spc="-100" dirty="0">
                <a:cs typeface="Trebuchet MS"/>
              </a:rPr>
              <a:t>it</a:t>
            </a:r>
            <a:r>
              <a:rPr lang="en-US" sz="1500" kern="0" spc="-40" dirty="0">
                <a:cs typeface="Trebuchet MS"/>
              </a:rPr>
              <a:t> </a:t>
            </a:r>
            <a:r>
              <a:rPr lang="en-US" sz="1500" kern="0" spc="-85" dirty="0">
                <a:cs typeface="Trebuchet MS"/>
              </a:rPr>
              <a:t>remains</a:t>
            </a:r>
            <a:r>
              <a:rPr lang="en-US" sz="1500" kern="0" spc="-30" dirty="0">
                <a:cs typeface="Trebuchet MS"/>
              </a:rPr>
              <a:t> </a:t>
            </a:r>
            <a:r>
              <a:rPr lang="en-US" sz="1500" kern="0" spc="-70" dirty="0">
                <a:cs typeface="Trebuchet MS"/>
              </a:rPr>
              <a:t>possible</a:t>
            </a:r>
            <a:r>
              <a:rPr lang="en-US" sz="1500" kern="0" spc="-55" dirty="0">
                <a:cs typeface="Trebuchet MS"/>
              </a:rPr>
              <a:t> for</a:t>
            </a:r>
            <a:r>
              <a:rPr lang="en-US" sz="1500" kern="0" spc="-40" dirty="0">
                <a:cs typeface="Trebuchet MS"/>
              </a:rPr>
              <a:t> </a:t>
            </a:r>
            <a:r>
              <a:rPr lang="en-US" sz="1500" kern="0" spc="-95" dirty="0">
                <a:cs typeface="Trebuchet MS"/>
              </a:rPr>
              <a:t>national</a:t>
            </a:r>
            <a:r>
              <a:rPr lang="en-US" sz="1500" kern="0" spc="-55" dirty="0">
                <a:cs typeface="Trebuchet MS"/>
              </a:rPr>
              <a:t> </a:t>
            </a:r>
            <a:r>
              <a:rPr lang="en-US" sz="1500" kern="0" spc="-125" dirty="0">
                <a:cs typeface="Trebuchet MS"/>
              </a:rPr>
              <a:t>law</a:t>
            </a:r>
            <a:r>
              <a:rPr lang="en-US" sz="1500" kern="0" spc="-40" dirty="0">
                <a:cs typeface="Trebuchet MS"/>
              </a:rPr>
              <a:t> to </a:t>
            </a:r>
            <a:r>
              <a:rPr lang="en-US" sz="1500" kern="0" spc="-105" dirty="0">
                <a:cs typeface="Trebuchet MS"/>
              </a:rPr>
              <a:t>define</a:t>
            </a:r>
            <a:r>
              <a:rPr lang="hu-HU" sz="1500" kern="0" spc="-105" dirty="0">
                <a:cs typeface="Trebuchet MS"/>
              </a:rPr>
              <a:t> </a:t>
            </a:r>
            <a:r>
              <a:rPr sz="1500" kern="0" spc="-90" dirty="0">
                <a:cs typeface="Trebuchet MS"/>
              </a:rPr>
              <a:t>the</a:t>
            </a:r>
            <a:r>
              <a:rPr sz="1500" kern="0" spc="-55" dirty="0">
                <a:cs typeface="Trebuchet MS"/>
              </a:rPr>
              <a:t> </a:t>
            </a:r>
            <a:r>
              <a:rPr sz="1500" kern="0" spc="-80" dirty="0">
                <a:cs typeface="Trebuchet MS"/>
              </a:rPr>
              <a:t>criteria</a:t>
            </a:r>
            <a:r>
              <a:rPr sz="1500" kern="0" spc="-30" dirty="0">
                <a:cs typeface="Trebuchet MS"/>
              </a:rPr>
              <a:t> </a:t>
            </a:r>
            <a:r>
              <a:rPr sz="1500" kern="0" spc="-100" dirty="0">
                <a:cs typeface="Trebuchet MS"/>
              </a:rPr>
              <a:t>relating</a:t>
            </a:r>
            <a:r>
              <a:rPr sz="1500" kern="0" spc="-50" dirty="0">
                <a:cs typeface="Trebuchet MS"/>
              </a:rPr>
              <a:t> </a:t>
            </a:r>
            <a:r>
              <a:rPr sz="1500" kern="0" spc="-40" dirty="0">
                <a:cs typeface="Trebuchet MS"/>
              </a:rPr>
              <a:t>to</a:t>
            </a:r>
            <a:r>
              <a:rPr sz="1500" kern="0" spc="-50" dirty="0">
                <a:cs typeface="Trebuchet MS"/>
              </a:rPr>
              <a:t> </a:t>
            </a:r>
            <a:r>
              <a:rPr sz="1500" kern="0" spc="-90" dirty="0">
                <a:cs typeface="Trebuchet MS"/>
              </a:rPr>
              <a:t>the</a:t>
            </a:r>
            <a:r>
              <a:rPr sz="1500" kern="0" spc="-50" dirty="0">
                <a:cs typeface="Trebuchet MS"/>
              </a:rPr>
              <a:t> </a:t>
            </a:r>
            <a:r>
              <a:rPr sz="1500" kern="0" spc="-85" dirty="0">
                <a:cs typeface="Trebuchet MS"/>
              </a:rPr>
              <a:t>nature</a:t>
            </a:r>
            <a:r>
              <a:rPr sz="1500" kern="0" spc="-55" dirty="0">
                <a:cs typeface="Trebuchet MS"/>
              </a:rPr>
              <a:t> </a:t>
            </a:r>
            <a:r>
              <a:rPr sz="1500" kern="0" spc="15" dirty="0">
                <a:cs typeface="Trebuchet MS"/>
              </a:rPr>
              <a:t>or</a:t>
            </a:r>
            <a:r>
              <a:rPr sz="1500" kern="0" spc="-25" dirty="0">
                <a:cs typeface="Trebuchet MS"/>
              </a:rPr>
              <a:t> </a:t>
            </a:r>
            <a:r>
              <a:rPr sz="1500" kern="0" spc="-85" dirty="0">
                <a:cs typeface="Trebuchet MS"/>
              </a:rPr>
              <a:t>degree</a:t>
            </a:r>
            <a:r>
              <a:rPr sz="1500" kern="0" spc="-65" dirty="0">
                <a:cs typeface="Trebuchet MS"/>
              </a:rPr>
              <a:t> </a:t>
            </a:r>
            <a:r>
              <a:rPr sz="1500" kern="0" spc="-80" dirty="0">
                <a:cs typeface="Trebuchet MS"/>
              </a:rPr>
              <a:t>of</a:t>
            </a:r>
            <a:r>
              <a:rPr sz="1500" kern="0" spc="-30" dirty="0">
                <a:cs typeface="Trebuchet MS"/>
              </a:rPr>
              <a:t> </a:t>
            </a:r>
            <a:r>
              <a:rPr sz="1500" kern="0" spc="-90" dirty="0">
                <a:cs typeface="Trebuchet MS"/>
              </a:rPr>
              <a:t>the</a:t>
            </a:r>
            <a:r>
              <a:rPr sz="1500" kern="0" spc="-50" dirty="0">
                <a:cs typeface="Trebuchet MS"/>
              </a:rPr>
              <a:t> </a:t>
            </a:r>
            <a:r>
              <a:rPr sz="1500" kern="0" spc="-95" dirty="0">
                <a:cs typeface="Trebuchet MS"/>
              </a:rPr>
              <a:t>infringement</a:t>
            </a:r>
            <a:r>
              <a:rPr sz="1500" kern="0" spc="-55" dirty="0">
                <a:cs typeface="Trebuchet MS"/>
              </a:rPr>
              <a:t> </a:t>
            </a:r>
            <a:r>
              <a:rPr sz="1500" kern="0" spc="-75" dirty="0">
                <a:cs typeface="Trebuchet MS"/>
              </a:rPr>
              <a:t>which</a:t>
            </a:r>
            <a:r>
              <a:rPr sz="1500" kern="0" spc="-50" dirty="0">
                <a:cs typeface="Trebuchet MS"/>
              </a:rPr>
              <a:t> </a:t>
            </a:r>
            <a:r>
              <a:rPr sz="1500" kern="0" spc="-80" dirty="0">
                <a:cs typeface="Trebuchet MS"/>
              </a:rPr>
              <a:t>must </a:t>
            </a:r>
            <a:r>
              <a:rPr sz="1500" kern="0" spc="-440" dirty="0">
                <a:cs typeface="Trebuchet MS"/>
              </a:rPr>
              <a:t> </a:t>
            </a:r>
            <a:r>
              <a:rPr sz="1500" kern="0" spc="-95" dirty="0">
                <a:cs typeface="Trebuchet MS"/>
              </a:rPr>
              <a:t>be</a:t>
            </a:r>
            <a:r>
              <a:rPr sz="1500" kern="0" spc="-55" dirty="0">
                <a:cs typeface="Trebuchet MS"/>
              </a:rPr>
              <a:t> </a:t>
            </a:r>
            <a:r>
              <a:rPr sz="1500" kern="0" spc="-100" dirty="0">
                <a:cs typeface="Trebuchet MS"/>
              </a:rPr>
              <a:t>met</a:t>
            </a:r>
            <a:r>
              <a:rPr sz="1500" kern="0" spc="-35" dirty="0">
                <a:cs typeface="Trebuchet MS"/>
              </a:rPr>
              <a:t> </a:t>
            </a:r>
            <a:r>
              <a:rPr sz="1500" kern="0" spc="-80" dirty="0">
                <a:cs typeface="Trebuchet MS"/>
              </a:rPr>
              <a:t>before</a:t>
            </a:r>
            <a:r>
              <a:rPr sz="1500" kern="0" spc="-70" dirty="0">
                <a:cs typeface="Trebuchet MS"/>
              </a:rPr>
              <a:t> </a:t>
            </a:r>
            <a:r>
              <a:rPr sz="1500" kern="0" spc="-95" dirty="0">
                <a:cs typeface="Trebuchet MS"/>
              </a:rPr>
              <a:t>State</a:t>
            </a:r>
            <a:r>
              <a:rPr sz="1500" kern="0" spc="-45" dirty="0">
                <a:cs typeface="Trebuchet MS"/>
              </a:rPr>
              <a:t> </a:t>
            </a:r>
            <a:r>
              <a:rPr sz="1500" kern="0" spc="-110" dirty="0">
                <a:cs typeface="Trebuchet MS"/>
              </a:rPr>
              <a:t>liability</a:t>
            </a:r>
            <a:r>
              <a:rPr sz="1500" kern="0" spc="-45" dirty="0">
                <a:cs typeface="Trebuchet MS"/>
              </a:rPr>
              <a:t> </a:t>
            </a:r>
            <a:r>
              <a:rPr sz="1500" kern="0" spc="-105" dirty="0">
                <a:cs typeface="Trebuchet MS"/>
              </a:rPr>
              <a:t>can</a:t>
            </a:r>
            <a:r>
              <a:rPr sz="1500" kern="0" spc="-45" dirty="0">
                <a:cs typeface="Trebuchet MS"/>
              </a:rPr>
              <a:t> </a:t>
            </a:r>
            <a:r>
              <a:rPr sz="1500" kern="0" spc="-95" dirty="0">
                <a:cs typeface="Trebuchet MS"/>
              </a:rPr>
              <a:t>be</a:t>
            </a:r>
            <a:r>
              <a:rPr sz="1500" kern="0" spc="-45" dirty="0">
                <a:cs typeface="Trebuchet MS"/>
              </a:rPr>
              <a:t> </a:t>
            </a:r>
            <a:r>
              <a:rPr sz="1500" kern="0" spc="-70" dirty="0">
                <a:cs typeface="Trebuchet MS"/>
              </a:rPr>
              <a:t>incurred</a:t>
            </a:r>
            <a:r>
              <a:rPr sz="1500" kern="0" spc="-45" dirty="0">
                <a:cs typeface="Trebuchet MS"/>
              </a:rPr>
              <a:t> </a:t>
            </a:r>
            <a:r>
              <a:rPr sz="1500" kern="0" spc="-55" dirty="0">
                <a:cs typeface="Trebuchet MS"/>
              </a:rPr>
              <a:t>for</a:t>
            </a:r>
            <a:r>
              <a:rPr sz="1500" kern="0" spc="-45" dirty="0">
                <a:cs typeface="Trebuchet MS"/>
              </a:rPr>
              <a:t> </a:t>
            </a:r>
            <a:r>
              <a:rPr sz="1500" kern="0" spc="-110" dirty="0">
                <a:cs typeface="Trebuchet MS"/>
              </a:rPr>
              <a:t>an</a:t>
            </a:r>
            <a:r>
              <a:rPr sz="1500" kern="0" spc="-45" dirty="0">
                <a:cs typeface="Trebuchet MS"/>
              </a:rPr>
              <a:t> </a:t>
            </a:r>
            <a:r>
              <a:rPr sz="1500" kern="0" spc="-95" dirty="0">
                <a:cs typeface="Trebuchet MS"/>
              </a:rPr>
              <a:t>infringement</a:t>
            </a:r>
            <a:r>
              <a:rPr sz="1500" kern="0" spc="-55" dirty="0">
                <a:cs typeface="Trebuchet MS"/>
              </a:rPr>
              <a:t> </a:t>
            </a:r>
            <a:r>
              <a:rPr sz="1500" kern="0" spc="-80" dirty="0">
                <a:cs typeface="Trebuchet MS"/>
              </a:rPr>
              <a:t>of</a:t>
            </a:r>
            <a:r>
              <a:rPr lang="hu-HU" sz="1500" kern="0" spc="-80" dirty="0">
                <a:cs typeface="Trebuchet MS"/>
              </a:rPr>
              <a:t> </a:t>
            </a:r>
            <a:r>
              <a:rPr lang="en-US" sz="1500" kern="0" spc="-50" dirty="0">
                <a:cs typeface="Trebuchet MS"/>
              </a:rPr>
              <a:t>Community</a:t>
            </a:r>
            <a:r>
              <a:rPr lang="en-US" sz="1500" kern="0" spc="-40" dirty="0">
                <a:cs typeface="Trebuchet MS"/>
              </a:rPr>
              <a:t> </a:t>
            </a:r>
            <a:r>
              <a:rPr lang="en-US" sz="1500" kern="0" spc="-125" dirty="0">
                <a:cs typeface="Trebuchet MS"/>
              </a:rPr>
              <a:t>law</a:t>
            </a:r>
            <a:r>
              <a:rPr lang="en-US" sz="1500" kern="0" spc="-35" dirty="0">
                <a:cs typeface="Trebuchet MS"/>
              </a:rPr>
              <a:t> </a:t>
            </a:r>
            <a:r>
              <a:rPr lang="en-US" sz="1500" kern="0" spc="-100" dirty="0">
                <a:cs typeface="Trebuchet MS"/>
              </a:rPr>
              <a:t>attributable</a:t>
            </a:r>
            <a:r>
              <a:rPr lang="en-US" sz="1500" kern="0" spc="-50" dirty="0">
                <a:cs typeface="Trebuchet MS"/>
              </a:rPr>
              <a:t> </a:t>
            </a:r>
            <a:r>
              <a:rPr lang="en-US" sz="1500" kern="0" spc="-40" dirty="0">
                <a:cs typeface="Trebuchet MS"/>
              </a:rPr>
              <a:t>to</a:t>
            </a:r>
            <a:r>
              <a:rPr lang="en-US" sz="1500" kern="0" spc="-45" dirty="0">
                <a:cs typeface="Trebuchet MS"/>
              </a:rPr>
              <a:t> </a:t>
            </a:r>
            <a:r>
              <a:rPr lang="en-US" sz="1500" kern="0" spc="-150" dirty="0">
                <a:cs typeface="Trebuchet MS"/>
              </a:rPr>
              <a:t>a</a:t>
            </a:r>
            <a:r>
              <a:rPr lang="en-US" sz="1500" kern="0" spc="-30" dirty="0">
                <a:cs typeface="Trebuchet MS"/>
              </a:rPr>
              <a:t> </a:t>
            </a:r>
            <a:r>
              <a:rPr lang="en-US" sz="1500" kern="0" spc="-95" dirty="0">
                <a:cs typeface="Trebuchet MS"/>
              </a:rPr>
              <a:t>national</a:t>
            </a:r>
            <a:r>
              <a:rPr lang="en-US" sz="1500" kern="0" spc="-60" dirty="0">
                <a:cs typeface="Trebuchet MS"/>
              </a:rPr>
              <a:t> </a:t>
            </a:r>
            <a:r>
              <a:rPr lang="en-US" sz="1500" kern="0" spc="-40" dirty="0">
                <a:cs typeface="Trebuchet MS"/>
              </a:rPr>
              <a:t>court</a:t>
            </a:r>
            <a:r>
              <a:rPr lang="en-US" sz="1500" kern="0" spc="-20" dirty="0">
                <a:cs typeface="Trebuchet MS"/>
              </a:rPr>
              <a:t> </a:t>
            </a:r>
            <a:r>
              <a:rPr lang="en-US" sz="1500" kern="0" spc="-110" dirty="0">
                <a:cs typeface="Trebuchet MS"/>
              </a:rPr>
              <a:t>adjudicating</a:t>
            </a:r>
            <a:r>
              <a:rPr lang="en-US" sz="1500" kern="0" spc="-50" dirty="0">
                <a:cs typeface="Trebuchet MS"/>
              </a:rPr>
              <a:t> </a:t>
            </a:r>
            <a:r>
              <a:rPr lang="en-US" sz="1500" kern="0" spc="-125" dirty="0">
                <a:cs typeface="Trebuchet MS"/>
              </a:rPr>
              <a:t>at</a:t>
            </a:r>
            <a:r>
              <a:rPr lang="en-US" sz="1500" kern="0" spc="-30" dirty="0">
                <a:cs typeface="Trebuchet MS"/>
              </a:rPr>
              <a:t> </a:t>
            </a:r>
            <a:r>
              <a:rPr lang="en-US" sz="1500" kern="0" spc="-105" dirty="0">
                <a:cs typeface="Trebuchet MS"/>
              </a:rPr>
              <a:t>last</a:t>
            </a:r>
            <a:r>
              <a:rPr lang="en-US" sz="1500" kern="0" spc="-35" dirty="0">
                <a:cs typeface="Trebuchet MS"/>
              </a:rPr>
              <a:t> </a:t>
            </a:r>
            <a:r>
              <a:rPr lang="en-US" sz="1500" kern="0" spc="-105" dirty="0">
                <a:cs typeface="Trebuchet MS"/>
              </a:rPr>
              <a:t>instance, </a:t>
            </a:r>
            <a:r>
              <a:rPr lang="en-US" sz="1500" kern="0" spc="-440" dirty="0">
                <a:cs typeface="Trebuchet MS"/>
              </a:rPr>
              <a:t> </a:t>
            </a:r>
            <a:r>
              <a:rPr lang="en-US" sz="1500" b="1" kern="0" spc="-5" dirty="0">
                <a:cs typeface="Trebuchet MS"/>
              </a:rPr>
              <a:t>under </a:t>
            </a:r>
            <a:r>
              <a:rPr lang="en-US" sz="1500" b="1" kern="0" spc="15" dirty="0">
                <a:cs typeface="Trebuchet MS"/>
              </a:rPr>
              <a:t>no </a:t>
            </a:r>
            <a:r>
              <a:rPr lang="en-US" sz="1500" b="1" kern="0" spc="-5" dirty="0">
                <a:cs typeface="Trebuchet MS"/>
              </a:rPr>
              <a:t>circumstances </a:t>
            </a:r>
            <a:r>
              <a:rPr lang="en-US" sz="1500" b="1" kern="0" spc="10" dirty="0">
                <a:cs typeface="Trebuchet MS"/>
              </a:rPr>
              <a:t>may </a:t>
            </a:r>
            <a:r>
              <a:rPr lang="en-US" sz="1500" b="1" kern="0" spc="-15" dirty="0">
                <a:cs typeface="Trebuchet MS"/>
              </a:rPr>
              <a:t>such </a:t>
            </a:r>
            <a:r>
              <a:rPr lang="en-US" sz="1500" b="1" kern="0" spc="-10" dirty="0">
                <a:cs typeface="Trebuchet MS"/>
              </a:rPr>
              <a:t>criteria </a:t>
            </a:r>
            <a:r>
              <a:rPr lang="en-US" sz="1500" b="1" kern="0" spc="15" dirty="0">
                <a:cs typeface="Trebuchet MS"/>
              </a:rPr>
              <a:t>impose </a:t>
            </a:r>
            <a:r>
              <a:rPr lang="en-US" sz="1500" b="1" kern="0" dirty="0">
                <a:cs typeface="Trebuchet MS"/>
              </a:rPr>
              <a:t>requirements </a:t>
            </a:r>
            <a:r>
              <a:rPr lang="en-US" sz="1500" b="1" kern="0" spc="5" dirty="0">
                <a:cs typeface="Trebuchet MS"/>
              </a:rPr>
              <a:t> </a:t>
            </a:r>
            <a:r>
              <a:rPr lang="en-US" sz="1500" b="1" kern="0" spc="-5" dirty="0">
                <a:cs typeface="Trebuchet MS"/>
              </a:rPr>
              <a:t>stricter</a:t>
            </a:r>
            <a:r>
              <a:rPr lang="en-US" sz="1500" b="1" kern="0" spc="-25" dirty="0">
                <a:cs typeface="Trebuchet MS"/>
              </a:rPr>
              <a:t> </a:t>
            </a:r>
            <a:r>
              <a:rPr lang="en-US" sz="1500" b="1" kern="0" spc="-5" dirty="0">
                <a:cs typeface="Trebuchet MS"/>
              </a:rPr>
              <a:t>than</a:t>
            </a:r>
            <a:r>
              <a:rPr lang="en-US" sz="1500" b="1" kern="0" spc="-25" dirty="0">
                <a:cs typeface="Trebuchet MS"/>
              </a:rPr>
              <a:t> </a:t>
            </a:r>
            <a:r>
              <a:rPr lang="en-US" sz="1500" b="1" kern="0" dirty="0">
                <a:cs typeface="Trebuchet MS"/>
              </a:rPr>
              <a:t>that</a:t>
            </a:r>
            <a:r>
              <a:rPr lang="en-US" sz="1500" b="1" kern="0" spc="-25" dirty="0">
                <a:cs typeface="Trebuchet MS"/>
              </a:rPr>
              <a:t> </a:t>
            </a:r>
            <a:r>
              <a:rPr lang="en-US" sz="1500" b="1" kern="0" spc="-35" dirty="0">
                <a:cs typeface="Trebuchet MS"/>
              </a:rPr>
              <a:t>of </a:t>
            </a:r>
            <a:r>
              <a:rPr lang="en-US" sz="1500" b="1" kern="0" spc="-5" dirty="0">
                <a:cs typeface="Trebuchet MS"/>
              </a:rPr>
              <a:t>a</a:t>
            </a:r>
            <a:r>
              <a:rPr lang="en-US" sz="1500" b="1" kern="0" spc="-30" dirty="0">
                <a:cs typeface="Trebuchet MS"/>
              </a:rPr>
              <a:t> </a:t>
            </a:r>
            <a:r>
              <a:rPr lang="en-US" sz="1500" b="1" kern="0" spc="-10" dirty="0">
                <a:cs typeface="Trebuchet MS"/>
              </a:rPr>
              <a:t>manifest</a:t>
            </a:r>
            <a:r>
              <a:rPr lang="en-US" sz="1500" b="1" kern="0" spc="-35" dirty="0">
                <a:cs typeface="Trebuchet MS"/>
              </a:rPr>
              <a:t> </a:t>
            </a:r>
            <a:r>
              <a:rPr lang="en-US" sz="1500" b="1" kern="0" spc="-10" dirty="0">
                <a:cs typeface="Trebuchet MS"/>
              </a:rPr>
              <a:t>infringement</a:t>
            </a:r>
            <a:r>
              <a:rPr lang="en-US" sz="1500" b="1" kern="0" spc="-35" dirty="0">
                <a:cs typeface="Trebuchet MS"/>
              </a:rPr>
              <a:t> of</a:t>
            </a:r>
            <a:r>
              <a:rPr lang="en-US" sz="1500" b="1" kern="0" spc="-40" dirty="0">
                <a:cs typeface="Trebuchet MS"/>
              </a:rPr>
              <a:t> </a:t>
            </a:r>
            <a:r>
              <a:rPr lang="en-US" sz="1500" b="1" kern="0" spc="-15" dirty="0">
                <a:cs typeface="Trebuchet MS"/>
              </a:rPr>
              <a:t>the</a:t>
            </a:r>
            <a:r>
              <a:rPr lang="en-US" sz="1500" b="1" kern="0" spc="-35" dirty="0">
                <a:cs typeface="Trebuchet MS"/>
              </a:rPr>
              <a:t> </a:t>
            </a:r>
            <a:r>
              <a:rPr lang="en-US" sz="1500" b="1" kern="0" spc="-25" dirty="0">
                <a:cs typeface="Trebuchet MS"/>
              </a:rPr>
              <a:t>applicable </a:t>
            </a:r>
            <a:r>
              <a:rPr lang="en-US" sz="1500" b="1" kern="0" spc="-75" dirty="0">
                <a:cs typeface="Trebuchet MS"/>
              </a:rPr>
              <a:t>law</a:t>
            </a:r>
            <a:r>
              <a:rPr lang="en-US" sz="1500" kern="0" spc="-75" dirty="0">
                <a:cs typeface="Trebuchet MS"/>
              </a:rPr>
              <a:t>, </a:t>
            </a:r>
            <a:r>
              <a:rPr lang="en-US" sz="1500" kern="0" spc="-434" dirty="0">
                <a:cs typeface="Trebuchet MS"/>
              </a:rPr>
              <a:t> </a:t>
            </a:r>
            <a:r>
              <a:rPr lang="en-US" sz="1500" kern="0" spc="-95" dirty="0">
                <a:cs typeface="Trebuchet MS"/>
              </a:rPr>
              <a:t>as</a:t>
            </a:r>
            <a:r>
              <a:rPr lang="en-US" sz="1500" kern="0" spc="-45" dirty="0">
                <a:cs typeface="Trebuchet MS"/>
              </a:rPr>
              <a:t> </a:t>
            </a:r>
            <a:r>
              <a:rPr lang="en-US" sz="1500" kern="0" spc="-75" dirty="0">
                <a:cs typeface="Trebuchet MS"/>
              </a:rPr>
              <a:t>set</a:t>
            </a:r>
            <a:r>
              <a:rPr lang="en-US" sz="1500" kern="0" spc="-40" dirty="0">
                <a:cs typeface="Trebuchet MS"/>
              </a:rPr>
              <a:t> </a:t>
            </a:r>
            <a:r>
              <a:rPr lang="en-US" sz="1500" kern="0" spc="-50" dirty="0">
                <a:cs typeface="Trebuchet MS"/>
              </a:rPr>
              <a:t>out</a:t>
            </a:r>
            <a:r>
              <a:rPr lang="en-US" sz="1500" kern="0" spc="-55" dirty="0">
                <a:cs typeface="Trebuchet MS"/>
              </a:rPr>
              <a:t> </a:t>
            </a:r>
            <a:r>
              <a:rPr lang="en-US" sz="1500" kern="0" spc="-90" dirty="0">
                <a:cs typeface="Trebuchet MS"/>
              </a:rPr>
              <a:t>in</a:t>
            </a:r>
            <a:r>
              <a:rPr lang="en-US" sz="1500" kern="0" spc="-45" dirty="0">
                <a:cs typeface="Trebuchet MS"/>
              </a:rPr>
              <a:t> </a:t>
            </a:r>
            <a:r>
              <a:rPr lang="en-US" sz="1500" kern="0" spc="-90" dirty="0">
                <a:cs typeface="Trebuchet MS"/>
              </a:rPr>
              <a:t>paragraphs</a:t>
            </a:r>
            <a:r>
              <a:rPr lang="en-US" sz="1500" kern="0" spc="-35" dirty="0">
                <a:cs typeface="Trebuchet MS"/>
              </a:rPr>
              <a:t> 53</a:t>
            </a:r>
            <a:r>
              <a:rPr lang="en-US" sz="1500" kern="0" spc="-55" dirty="0">
                <a:cs typeface="Trebuchet MS"/>
              </a:rPr>
              <a:t> </a:t>
            </a:r>
            <a:r>
              <a:rPr lang="en-US" sz="1500" kern="0" spc="-40" dirty="0">
                <a:cs typeface="Trebuchet MS"/>
              </a:rPr>
              <a:t>to</a:t>
            </a:r>
            <a:r>
              <a:rPr lang="en-US" sz="1500" kern="0" spc="-45" dirty="0">
                <a:cs typeface="Trebuchet MS"/>
              </a:rPr>
              <a:t> </a:t>
            </a:r>
            <a:r>
              <a:rPr lang="en-US" sz="1500" kern="0" spc="-40" dirty="0">
                <a:cs typeface="Trebuchet MS"/>
              </a:rPr>
              <a:t>56 </a:t>
            </a:r>
            <a:r>
              <a:rPr lang="en-US" sz="1500" kern="0" spc="-80" dirty="0">
                <a:cs typeface="Trebuchet MS"/>
              </a:rPr>
              <a:t>of</a:t>
            </a:r>
            <a:r>
              <a:rPr lang="en-US" sz="1500" kern="0" spc="-50" dirty="0">
                <a:cs typeface="Trebuchet MS"/>
              </a:rPr>
              <a:t> </a:t>
            </a:r>
            <a:r>
              <a:rPr lang="en-US" sz="1500" kern="0" spc="-90" dirty="0">
                <a:cs typeface="Trebuchet MS"/>
              </a:rPr>
              <a:t>the</a:t>
            </a:r>
            <a:r>
              <a:rPr lang="en-US" sz="1500" kern="0" spc="-40" dirty="0">
                <a:cs typeface="Trebuchet MS"/>
              </a:rPr>
              <a:t> </a:t>
            </a:r>
            <a:r>
              <a:rPr lang="en-US" sz="1500" i="1" kern="0" spc="-135" dirty="0" err="1">
                <a:cs typeface="Trebuchet MS"/>
              </a:rPr>
              <a:t>Köbler</a:t>
            </a:r>
            <a:r>
              <a:rPr lang="en-US" sz="1500" i="1" kern="0" spc="-15" dirty="0">
                <a:cs typeface="Trebuchet MS"/>
              </a:rPr>
              <a:t> </a:t>
            </a:r>
            <a:r>
              <a:rPr lang="en-US" sz="1500" kern="0" spc="-120" dirty="0">
                <a:cs typeface="Trebuchet MS"/>
              </a:rPr>
              <a:t>judgment.</a:t>
            </a:r>
            <a:endParaRPr lang="hu-HU" sz="1500" kern="0" spc="-120" dirty="0">
              <a:cs typeface="Trebuchet MS"/>
            </a:endParaRPr>
          </a:p>
          <a:p>
            <a:pPr marL="12700" marR="5080">
              <a:lnSpc>
                <a:spcPct val="110000"/>
              </a:lnSpc>
              <a:spcBef>
                <a:spcPts val="100"/>
              </a:spcBef>
            </a:pPr>
            <a:endParaRPr lang="hu-HU" sz="1500" kern="0" spc="-35" dirty="0">
              <a:cs typeface="Trebuchet MS"/>
            </a:endParaRPr>
          </a:p>
          <a:p>
            <a:pPr marL="12700" marR="5080">
              <a:lnSpc>
                <a:spcPct val="110000"/>
              </a:lnSpc>
              <a:spcBef>
                <a:spcPts val="100"/>
              </a:spcBef>
            </a:pPr>
            <a:r>
              <a:rPr lang="en-US" sz="1500" kern="0" spc="-35" dirty="0">
                <a:cs typeface="Trebuchet MS"/>
              </a:rPr>
              <a:t>45	</a:t>
            </a:r>
            <a:r>
              <a:rPr lang="en-US" sz="1500" kern="0" spc="114" dirty="0">
                <a:cs typeface="Trebuchet MS"/>
              </a:rPr>
              <a:t>A</a:t>
            </a:r>
            <a:r>
              <a:rPr lang="en-US" sz="1500" kern="0" spc="-65" dirty="0">
                <a:cs typeface="Trebuchet MS"/>
              </a:rPr>
              <a:t> </a:t>
            </a:r>
            <a:r>
              <a:rPr lang="en-US" sz="1500" kern="0" spc="-80" dirty="0">
                <a:cs typeface="Trebuchet MS"/>
              </a:rPr>
              <a:t>right</a:t>
            </a:r>
            <a:r>
              <a:rPr lang="en-US" sz="1500" kern="0" spc="-30" dirty="0">
                <a:cs typeface="Trebuchet MS"/>
              </a:rPr>
              <a:t> </a:t>
            </a:r>
            <a:r>
              <a:rPr lang="en-US" sz="1500" kern="0" spc="-40" dirty="0">
                <a:cs typeface="Trebuchet MS"/>
              </a:rPr>
              <a:t>to</a:t>
            </a:r>
            <a:r>
              <a:rPr lang="en-US" sz="1500" kern="0" spc="-45" dirty="0">
                <a:cs typeface="Trebuchet MS"/>
              </a:rPr>
              <a:t> </a:t>
            </a:r>
            <a:r>
              <a:rPr lang="en-US" sz="1500" kern="0" spc="-80" dirty="0">
                <a:cs typeface="Trebuchet MS"/>
              </a:rPr>
              <a:t>obtain</a:t>
            </a:r>
            <a:r>
              <a:rPr lang="en-US" sz="1500" kern="0" spc="-55" dirty="0">
                <a:cs typeface="Trebuchet MS"/>
              </a:rPr>
              <a:t> redress</a:t>
            </a:r>
            <a:r>
              <a:rPr lang="en-US" sz="1500" kern="0" spc="-50" dirty="0">
                <a:cs typeface="Trebuchet MS"/>
              </a:rPr>
              <a:t> </a:t>
            </a:r>
            <a:r>
              <a:rPr lang="en-US" sz="1500" kern="0" spc="-100" dirty="0">
                <a:cs typeface="Trebuchet MS"/>
              </a:rPr>
              <a:t>will</a:t>
            </a:r>
            <a:r>
              <a:rPr lang="en-US" sz="1500" kern="0" spc="-50" dirty="0">
                <a:cs typeface="Trebuchet MS"/>
              </a:rPr>
              <a:t> </a:t>
            </a:r>
            <a:r>
              <a:rPr lang="en-US" sz="1500" kern="0" spc="-75" dirty="0">
                <a:cs typeface="Trebuchet MS"/>
              </a:rPr>
              <a:t>therefore</a:t>
            </a:r>
            <a:r>
              <a:rPr lang="en-US" sz="1500" kern="0" spc="-70" dirty="0">
                <a:cs typeface="Trebuchet MS"/>
              </a:rPr>
              <a:t> </a:t>
            </a:r>
            <a:r>
              <a:rPr lang="en-US" sz="1500" kern="0" spc="-100" dirty="0">
                <a:cs typeface="Trebuchet MS"/>
              </a:rPr>
              <a:t>arise,</a:t>
            </a:r>
            <a:r>
              <a:rPr lang="en-US" sz="1500" kern="0" spc="-185" dirty="0">
                <a:cs typeface="Trebuchet MS"/>
              </a:rPr>
              <a:t> </a:t>
            </a:r>
            <a:r>
              <a:rPr lang="en-US" sz="1500" kern="0" spc="-145" dirty="0">
                <a:cs typeface="Trebuchet MS"/>
              </a:rPr>
              <a:t>if</a:t>
            </a:r>
            <a:r>
              <a:rPr lang="en-US" sz="1500" kern="0" spc="-40" dirty="0">
                <a:cs typeface="Trebuchet MS"/>
              </a:rPr>
              <a:t> </a:t>
            </a:r>
            <a:r>
              <a:rPr lang="en-US" sz="1500" kern="0" spc="-105" dirty="0">
                <a:cs typeface="Trebuchet MS"/>
              </a:rPr>
              <a:t>that</a:t>
            </a:r>
            <a:r>
              <a:rPr lang="en-US" sz="1500" kern="0" spc="-50" dirty="0">
                <a:cs typeface="Trebuchet MS"/>
              </a:rPr>
              <a:t> </a:t>
            </a:r>
            <a:r>
              <a:rPr lang="en-US" sz="1500" kern="0" spc="-95" dirty="0">
                <a:cs typeface="Trebuchet MS"/>
              </a:rPr>
              <a:t>latter</a:t>
            </a:r>
            <a:r>
              <a:rPr lang="en-US" sz="1500" kern="0" spc="-50" dirty="0">
                <a:cs typeface="Trebuchet MS"/>
              </a:rPr>
              <a:t> </a:t>
            </a:r>
            <a:r>
              <a:rPr lang="en-US" sz="1500" kern="0" spc="-60" dirty="0">
                <a:cs typeface="Trebuchet MS"/>
              </a:rPr>
              <a:t>condition</a:t>
            </a:r>
            <a:r>
              <a:rPr lang="en-US" sz="1500" kern="0" spc="-55" dirty="0">
                <a:cs typeface="Trebuchet MS"/>
              </a:rPr>
              <a:t> </a:t>
            </a:r>
            <a:r>
              <a:rPr lang="en-US" sz="1500" kern="0" spc="-70" dirty="0">
                <a:cs typeface="Trebuchet MS"/>
              </a:rPr>
              <a:t>is </a:t>
            </a:r>
            <a:r>
              <a:rPr lang="en-US" sz="1500" kern="0" spc="-440" dirty="0">
                <a:cs typeface="Trebuchet MS"/>
              </a:rPr>
              <a:t> </a:t>
            </a:r>
            <a:r>
              <a:rPr lang="en-US" sz="1500" kern="0" spc="-130" dirty="0">
                <a:cs typeface="Trebuchet MS"/>
              </a:rPr>
              <a:t>met,</a:t>
            </a:r>
            <a:r>
              <a:rPr lang="en-US" sz="1500" kern="0" spc="-190" dirty="0">
                <a:cs typeface="Trebuchet MS"/>
              </a:rPr>
              <a:t> </a:t>
            </a:r>
            <a:r>
              <a:rPr lang="en-US" sz="1500" kern="0" spc="-70" dirty="0">
                <a:cs typeface="Trebuchet MS"/>
              </a:rPr>
              <a:t>where</a:t>
            </a:r>
            <a:r>
              <a:rPr lang="en-US" sz="1500" kern="0" spc="-50" dirty="0">
                <a:cs typeface="Trebuchet MS"/>
              </a:rPr>
              <a:t> </a:t>
            </a:r>
            <a:r>
              <a:rPr lang="en-US" sz="1500" kern="0" spc="-100" dirty="0">
                <a:cs typeface="Trebuchet MS"/>
              </a:rPr>
              <a:t>it</a:t>
            </a:r>
            <a:r>
              <a:rPr lang="en-US" sz="1500" kern="0" spc="-40" dirty="0">
                <a:cs typeface="Trebuchet MS"/>
              </a:rPr>
              <a:t> </a:t>
            </a:r>
            <a:r>
              <a:rPr lang="en-US" sz="1500" kern="0" spc="-85" dirty="0">
                <a:cs typeface="Trebuchet MS"/>
              </a:rPr>
              <a:t>has</a:t>
            </a:r>
            <a:r>
              <a:rPr lang="en-US" sz="1500" kern="0" spc="-40" dirty="0">
                <a:cs typeface="Trebuchet MS"/>
              </a:rPr>
              <a:t> </a:t>
            </a:r>
            <a:r>
              <a:rPr lang="en-US" sz="1500" kern="0" spc="-90" dirty="0">
                <a:cs typeface="Trebuchet MS"/>
              </a:rPr>
              <a:t>been</a:t>
            </a:r>
            <a:r>
              <a:rPr lang="en-US" sz="1500" kern="0" spc="-60" dirty="0">
                <a:cs typeface="Trebuchet MS"/>
              </a:rPr>
              <a:t> </a:t>
            </a:r>
            <a:r>
              <a:rPr lang="en-US" sz="1500" kern="0" spc="-90" dirty="0">
                <a:cs typeface="Trebuchet MS"/>
              </a:rPr>
              <a:t>established</a:t>
            </a:r>
            <a:r>
              <a:rPr lang="en-US" sz="1500" kern="0" spc="-65" dirty="0">
                <a:cs typeface="Trebuchet MS"/>
              </a:rPr>
              <a:t> </a:t>
            </a:r>
            <a:r>
              <a:rPr lang="en-US" sz="1500" kern="0" spc="-105" dirty="0">
                <a:cs typeface="Trebuchet MS"/>
              </a:rPr>
              <a:t>that</a:t>
            </a:r>
            <a:r>
              <a:rPr lang="en-US" sz="1500" kern="0" spc="-40" dirty="0">
                <a:cs typeface="Trebuchet MS"/>
              </a:rPr>
              <a:t> </a:t>
            </a:r>
            <a:r>
              <a:rPr lang="en-US" sz="1500" kern="0" spc="-90" dirty="0">
                <a:cs typeface="Trebuchet MS"/>
              </a:rPr>
              <a:t>the</a:t>
            </a:r>
            <a:r>
              <a:rPr lang="en-US" sz="1500" kern="0" spc="-60" dirty="0">
                <a:cs typeface="Trebuchet MS"/>
              </a:rPr>
              <a:t> </a:t>
            </a:r>
            <a:r>
              <a:rPr lang="en-US" sz="1500" kern="0" spc="-75" dirty="0">
                <a:cs typeface="Trebuchet MS"/>
              </a:rPr>
              <a:t>rule</a:t>
            </a:r>
            <a:r>
              <a:rPr lang="en-US" sz="1500" kern="0" spc="-30" dirty="0">
                <a:cs typeface="Trebuchet MS"/>
              </a:rPr>
              <a:t> </a:t>
            </a:r>
            <a:r>
              <a:rPr lang="en-US" sz="1500" kern="0" spc="-80" dirty="0">
                <a:cs typeface="Trebuchet MS"/>
              </a:rPr>
              <a:t>of</a:t>
            </a:r>
            <a:r>
              <a:rPr lang="en-US" sz="1500" kern="0" spc="-40" dirty="0">
                <a:cs typeface="Trebuchet MS"/>
              </a:rPr>
              <a:t> </a:t>
            </a:r>
            <a:r>
              <a:rPr lang="en-US" sz="1500" kern="0" spc="-120" dirty="0">
                <a:cs typeface="Trebuchet MS"/>
              </a:rPr>
              <a:t>law</a:t>
            </a:r>
            <a:r>
              <a:rPr lang="en-US" sz="1500" kern="0" spc="-45" dirty="0">
                <a:cs typeface="Trebuchet MS"/>
              </a:rPr>
              <a:t> </a:t>
            </a:r>
            <a:r>
              <a:rPr lang="en-US" sz="1500" kern="0" spc="-95" dirty="0">
                <a:cs typeface="Trebuchet MS"/>
              </a:rPr>
              <a:t>infringed</a:t>
            </a:r>
            <a:r>
              <a:rPr lang="en-US" sz="1500" kern="0" spc="-35" dirty="0">
                <a:cs typeface="Trebuchet MS"/>
              </a:rPr>
              <a:t> </a:t>
            </a:r>
            <a:r>
              <a:rPr lang="en-US" sz="1500" kern="0" spc="-70" dirty="0">
                <a:cs typeface="Trebuchet MS"/>
              </a:rPr>
              <a:t>is</a:t>
            </a:r>
            <a:r>
              <a:rPr lang="en-US" sz="1500" kern="0" spc="-45" dirty="0">
                <a:cs typeface="Trebuchet MS"/>
              </a:rPr>
              <a:t> </a:t>
            </a:r>
            <a:r>
              <a:rPr lang="en-US" sz="1500" kern="0" spc="-85" dirty="0">
                <a:cs typeface="Trebuchet MS"/>
              </a:rPr>
              <a:t>intended </a:t>
            </a:r>
            <a:r>
              <a:rPr lang="en-US" sz="1500" kern="0" spc="-80" dirty="0">
                <a:cs typeface="Trebuchet MS"/>
              </a:rPr>
              <a:t> </a:t>
            </a:r>
            <a:r>
              <a:rPr lang="en-US" sz="1500" kern="0" spc="-40" dirty="0">
                <a:cs typeface="Trebuchet MS"/>
              </a:rPr>
              <a:t>to</a:t>
            </a:r>
            <a:r>
              <a:rPr lang="en-US" sz="1500" kern="0" spc="-45" dirty="0">
                <a:cs typeface="Trebuchet MS"/>
              </a:rPr>
              <a:t> </a:t>
            </a:r>
            <a:r>
              <a:rPr lang="en-US" sz="1500" kern="0" spc="-70" dirty="0">
                <a:cs typeface="Trebuchet MS"/>
              </a:rPr>
              <a:t>confer</a:t>
            </a:r>
            <a:r>
              <a:rPr lang="en-US" sz="1500" kern="0" spc="-45" dirty="0">
                <a:cs typeface="Trebuchet MS"/>
              </a:rPr>
              <a:t> </a:t>
            </a:r>
            <a:r>
              <a:rPr lang="en-US" sz="1500" kern="0" spc="-75" dirty="0">
                <a:cs typeface="Trebuchet MS"/>
              </a:rPr>
              <a:t>rights</a:t>
            </a:r>
            <a:r>
              <a:rPr lang="en-US" sz="1500" kern="0" spc="-35" dirty="0">
                <a:cs typeface="Trebuchet MS"/>
              </a:rPr>
              <a:t> </a:t>
            </a:r>
            <a:r>
              <a:rPr lang="en-US" sz="1500" kern="0" spc="-25" dirty="0">
                <a:cs typeface="Trebuchet MS"/>
              </a:rPr>
              <a:t>on</a:t>
            </a:r>
            <a:r>
              <a:rPr lang="en-US" sz="1500" kern="0" spc="-50" dirty="0">
                <a:cs typeface="Trebuchet MS"/>
              </a:rPr>
              <a:t> </a:t>
            </a:r>
            <a:r>
              <a:rPr lang="en-US" sz="1500" kern="0" spc="-90" dirty="0">
                <a:cs typeface="Trebuchet MS"/>
              </a:rPr>
              <a:t>individuals</a:t>
            </a:r>
            <a:r>
              <a:rPr lang="en-US" sz="1500" kern="0" spc="-65" dirty="0">
                <a:cs typeface="Trebuchet MS"/>
              </a:rPr>
              <a:t> </a:t>
            </a:r>
            <a:r>
              <a:rPr lang="en-US" sz="1500" kern="0" spc="-100" dirty="0">
                <a:cs typeface="Trebuchet MS"/>
              </a:rPr>
              <a:t>and</a:t>
            </a:r>
            <a:r>
              <a:rPr lang="en-US" sz="1500" kern="0" spc="-45" dirty="0">
                <a:cs typeface="Trebuchet MS"/>
              </a:rPr>
              <a:t> </a:t>
            </a:r>
            <a:r>
              <a:rPr lang="en-US" sz="1500" kern="0" spc="-80" dirty="0">
                <a:cs typeface="Trebuchet MS"/>
              </a:rPr>
              <a:t>there</a:t>
            </a:r>
            <a:r>
              <a:rPr lang="en-US" sz="1500" kern="0" spc="-50" dirty="0">
                <a:cs typeface="Trebuchet MS"/>
              </a:rPr>
              <a:t> </a:t>
            </a:r>
            <a:r>
              <a:rPr lang="en-US" sz="1500" kern="0" spc="-70" dirty="0">
                <a:cs typeface="Trebuchet MS"/>
              </a:rPr>
              <a:t>is</a:t>
            </a:r>
            <a:r>
              <a:rPr lang="en-US" sz="1500" kern="0" spc="-55" dirty="0">
                <a:cs typeface="Trebuchet MS"/>
              </a:rPr>
              <a:t> </a:t>
            </a:r>
            <a:r>
              <a:rPr lang="en-US" sz="1500" kern="0" spc="-150" dirty="0">
                <a:cs typeface="Trebuchet MS"/>
              </a:rPr>
              <a:t>a</a:t>
            </a:r>
            <a:r>
              <a:rPr lang="en-US" sz="1500" kern="0" spc="-35" dirty="0">
                <a:cs typeface="Trebuchet MS"/>
              </a:rPr>
              <a:t> </a:t>
            </a:r>
            <a:r>
              <a:rPr lang="en-US" sz="1500" kern="0" spc="-80" dirty="0">
                <a:cs typeface="Trebuchet MS"/>
              </a:rPr>
              <a:t>direct</a:t>
            </a:r>
            <a:r>
              <a:rPr lang="en-US" sz="1500" kern="0" spc="-55" dirty="0">
                <a:cs typeface="Trebuchet MS"/>
              </a:rPr>
              <a:t> </a:t>
            </a:r>
            <a:r>
              <a:rPr lang="en-US" sz="1500" kern="0" spc="-105" dirty="0">
                <a:cs typeface="Trebuchet MS"/>
              </a:rPr>
              <a:t>causal</a:t>
            </a:r>
            <a:r>
              <a:rPr lang="en-US" sz="1500" kern="0" spc="-35" dirty="0">
                <a:cs typeface="Trebuchet MS"/>
              </a:rPr>
              <a:t> </a:t>
            </a:r>
            <a:r>
              <a:rPr lang="en-US" sz="1500" kern="0" spc="-85" dirty="0">
                <a:cs typeface="Trebuchet MS"/>
              </a:rPr>
              <a:t>link</a:t>
            </a:r>
            <a:r>
              <a:rPr lang="en-US" sz="1500" kern="0" spc="-55" dirty="0">
                <a:cs typeface="Trebuchet MS"/>
              </a:rPr>
              <a:t> </a:t>
            </a:r>
            <a:r>
              <a:rPr lang="en-US" sz="1500" kern="0" spc="-90" dirty="0">
                <a:cs typeface="Trebuchet MS"/>
              </a:rPr>
              <a:t>between</a:t>
            </a:r>
            <a:r>
              <a:rPr lang="en-US" sz="1500" kern="0" spc="-75" dirty="0">
                <a:cs typeface="Trebuchet MS"/>
              </a:rPr>
              <a:t> </a:t>
            </a:r>
            <a:r>
              <a:rPr lang="en-US" sz="1500" kern="0" spc="-90" dirty="0">
                <a:cs typeface="Trebuchet MS"/>
              </a:rPr>
              <a:t>the </a:t>
            </a:r>
            <a:r>
              <a:rPr lang="en-US" sz="1500" kern="0" spc="-85" dirty="0">
                <a:cs typeface="Trebuchet MS"/>
              </a:rPr>
              <a:t> breach</a:t>
            </a:r>
            <a:r>
              <a:rPr lang="en-US" sz="1500" kern="0" spc="-40" dirty="0">
                <a:cs typeface="Trebuchet MS"/>
              </a:rPr>
              <a:t> </a:t>
            </a:r>
            <a:r>
              <a:rPr lang="en-US" sz="1500" kern="0" spc="-80" dirty="0">
                <a:cs typeface="Trebuchet MS"/>
              </a:rPr>
              <a:t>of</a:t>
            </a:r>
            <a:r>
              <a:rPr lang="en-US" sz="1500" kern="0" spc="-45" dirty="0">
                <a:cs typeface="Trebuchet MS"/>
              </a:rPr>
              <a:t> </a:t>
            </a:r>
            <a:r>
              <a:rPr lang="en-US" sz="1500" kern="0" spc="-90" dirty="0">
                <a:cs typeface="Trebuchet MS"/>
              </a:rPr>
              <a:t>the</a:t>
            </a:r>
            <a:r>
              <a:rPr lang="en-US" sz="1500" kern="0" spc="-55" dirty="0">
                <a:cs typeface="Trebuchet MS"/>
              </a:rPr>
              <a:t> </a:t>
            </a:r>
            <a:r>
              <a:rPr lang="en-US" sz="1500" kern="0" spc="-85" dirty="0">
                <a:cs typeface="Trebuchet MS"/>
              </a:rPr>
              <a:t>obligation</a:t>
            </a:r>
            <a:r>
              <a:rPr lang="en-US" sz="1500" kern="0" spc="-50" dirty="0">
                <a:cs typeface="Trebuchet MS"/>
              </a:rPr>
              <a:t> </a:t>
            </a:r>
            <a:r>
              <a:rPr lang="en-US" sz="1500" kern="0" spc="-90" dirty="0">
                <a:cs typeface="Trebuchet MS"/>
              </a:rPr>
              <a:t>incumbent</a:t>
            </a:r>
            <a:r>
              <a:rPr lang="en-US" sz="1500" kern="0" spc="-55" dirty="0">
                <a:cs typeface="Trebuchet MS"/>
              </a:rPr>
              <a:t> </a:t>
            </a:r>
            <a:r>
              <a:rPr lang="en-US" sz="1500" kern="0" spc="-25" dirty="0">
                <a:cs typeface="Trebuchet MS"/>
              </a:rPr>
              <a:t>on</a:t>
            </a:r>
            <a:r>
              <a:rPr lang="en-US" sz="1500" kern="0" spc="-50" dirty="0">
                <a:cs typeface="Trebuchet MS"/>
              </a:rPr>
              <a:t> </a:t>
            </a:r>
            <a:r>
              <a:rPr lang="en-US" sz="1500" kern="0" spc="-90" dirty="0">
                <a:cs typeface="Trebuchet MS"/>
              </a:rPr>
              <a:t>the</a:t>
            </a:r>
            <a:r>
              <a:rPr lang="en-US" sz="1500" kern="0" spc="-55" dirty="0">
                <a:cs typeface="Trebuchet MS"/>
              </a:rPr>
              <a:t> </a:t>
            </a:r>
            <a:r>
              <a:rPr lang="en-US" sz="1500" kern="0" spc="-95" dirty="0">
                <a:cs typeface="Trebuchet MS"/>
              </a:rPr>
              <a:t>State</a:t>
            </a:r>
            <a:r>
              <a:rPr lang="en-US" sz="1500" kern="0" spc="-40" dirty="0">
                <a:cs typeface="Trebuchet MS"/>
              </a:rPr>
              <a:t> </a:t>
            </a:r>
            <a:r>
              <a:rPr lang="en-US" sz="1500" kern="0" spc="-100" dirty="0">
                <a:cs typeface="Trebuchet MS"/>
              </a:rPr>
              <a:t>and</a:t>
            </a:r>
            <a:r>
              <a:rPr lang="en-US" sz="1500" kern="0" spc="-55" dirty="0">
                <a:cs typeface="Trebuchet MS"/>
              </a:rPr>
              <a:t> </a:t>
            </a:r>
            <a:r>
              <a:rPr lang="en-US" sz="1500" kern="0" spc="-90" dirty="0">
                <a:cs typeface="Trebuchet MS"/>
              </a:rPr>
              <a:t>the</a:t>
            </a:r>
            <a:r>
              <a:rPr lang="en-US" sz="1500" kern="0" spc="-50" dirty="0">
                <a:cs typeface="Trebuchet MS"/>
              </a:rPr>
              <a:t> </a:t>
            </a:r>
            <a:r>
              <a:rPr lang="en-US" sz="1500" kern="0" spc="-45" dirty="0">
                <a:cs typeface="Trebuchet MS"/>
              </a:rPr>
              <a:t>loss </a:t>
            </a:r>
            <a:r>
              <a:rPr lang="en-US" sz="1500" kern="0" spc="15" dirty="0">
                <a:cs typeface="Trebuchet MS"/>
              </a:rPr>
              <a:t>or</a:t>
            </a:r>
            <a:r>
              <a:rPr lang="en-US" sz="1500" kern="0" spc="-40" dirty="0">
                <a:cs typeface="Trebuchet MS"/>
              </a:rPr>
              <a:t> </a:t>
            </a:r>
            <a:r>
              <a:rPr lang="en-US" sz="1500" kern="0" spc="-114" dirty="0">
                <a:cs typeface="Trebuchet MS"/>
              </a:rPr>
              <a:t>damage </a:t>
            </a:r>
            <a:r>
              <a:rPr lang="en-US" sz="1500" kern="0" spc="-110" dirty="0">
                <a:cs typeface="Trebuchet MS"/>
              </a:rPr>
              <a:t> </a:t>
            </a:r>
            <a:r>
              <a:rPr lang="en-US" sz="1500" kern="0" spc="-85" dirty="0">
                <a:cs typeface="Trebuchet MS"/>
              </a:rPr>
              <a:t>sustained</a:t>
            </a:r>
            <a:r>
              <a:rPr lang="en-US" sz="1500" kern="0" spc="-60" dirty="0">
                <a:cs typeface="Trebuchet MS"/>
              </a:rPr>
              <a:t> </a:t>
            </a:r>
            <a:r>
              <a:rPr lang="en-US" sz="1500" kern="0" spc="-90" dirty="0">
                <a:cs typeface="Trebuchet MS"/>
              </a:rPr>
              <a:t>by</a:t>
            </a:r>
            <a:r>
              <a:rPr lang="en-US" sz="1500" kern="0" spc="-35" dirty="0">
                <a:cs typeface="Trebuchet MS"/>
              </a:rPr>
              <a:t> </a:t>
            </a:r>
            <a:r>
              <a:rPr lang="en-US" sz="1500" kern="0" spc="-90" dirty="0">
                <a:cs typeface="Trebuchet MS"/>
              </a:rPr>
              <a:t>the</a:t>
            </a:r>
            <a:r>
              <a:rPr lang="en-US" sz="1500" kern="0" spc="-45" dirty="0">
                <a:cs typeface="Trebuchet MS"/>
              </a:rPr>
              <a:t> </a:t>
            </a:r>
            <a:r>
              <a:rPr lang="en-US" sz="1500" kern="0" spc="-100" dirty="0">
                <a:cs typeface="Trebuchet MS"/>
              </a:rPr>
              <a:t>injured</a:t>
            </a:r>
            <a:r>
              <a:rPr lang="en-US" sz="1500" kern="0" spc="-45" dirty="0">
                <a:cs typeface="Trebuchet MS"/>
              </a:rPr>
              <a:t> </a:t>
            </a:r>
            <a:r>
              <a:rPr lang="en-US" sz="1500" kern="0" spc="-80" dirty="0">
                <a:cs typeface="Trebuchet MS"/>
              </a:rPr>
              <a:t>parties</a:t>
            </a:r>
            <a:r>
              <a:rPr lang="en-US" sz="1500" kern="0" spc="-35" dirty="0">
                <a:cs typeface="Trebuchet MS"/>
              </a:rPr>
              <a:t> </a:t>
            </a:r>
            <a:r>
              <a:rPr lang="en-US" sz="1500" kern="0" spc="-80" dirty="0">
                <a:cs typeface="Trebuchet MS"/>
              </a:rPr>
              <a:t>(see</a:t>
            </a:r>
            <a:r>
              <a:rPr lang="en-US" sz="1500" kern="0" spc="-35" dirty="0">
                <a:cs typeface="Trebuchet MS"/>
              </a:rPr>
              <a:t> </a:t>
            </a:r>
            <a:r>
              <a:rPr lang="en-US" sz="1500" kern="0" spc="-75" dirty="0">
                <a:cs typeface="Trebuchet MS"/>
              </a:rPr>
              <a:t>inter</a:t>
            </a:r>
            <a:r>
              <a:rPr lang="en-US" sz="1500" kern="0" spc="-40" dirty="0">
                <a:cs typeface="Trebuchet MS"/>
              </a:rPr>
              <a:t> </a:t>
            </a:r>
            <a:r>
              <a:rPr lang="en-US" sz="1500" kern="0" spc="-155" dirty="0">
                <a:cs typeface="Trebuchet MS"/>
              </a:rPr>
              <a:t>alia,</a:t>
            </a:r>
            <a:r>
              <a:rPr lang="en-US" sz="1500" kern="0" spc="-185" dirty="0">
                <a:cs typeface="Trebuchet MS"/>
              </a:rPr>
              <a:t> </a:t>
            </a:r>
            <a:r>
              <a:rPr lang="en-US" sz="1500" kern="0" spc="-90" dirty="0">
                <a:cs typeface="Trebuchet MS"/>
              </a:rPr>
              <a:t>in</a:t>
            </a:r>
            <a:r>
              <a:rPr lang="en-US" sz="1500" kern="0" spc="-35" dirty="0">
                <a:cs typeface="Trebuchet MS"/>
              </a:rPr>
              <a:t> </a:t>
            </a:r>
            <a:r>
              <a:rPr lang="en-US" sz="1500" kern="0" spc="-105" dirty="0">
                <a:cs typeface="Trebuchet MS"/>
              </a:rPr>
              <a:t>that</a:t>
            </a:r>
            <a:r>
              <a:rPr lang="en-US" sz="1500" kern="0" spc="-30" dirty="0">
                <a:cs typeface="Trebuchet MS"/>
              </a:rPr>
              <a:t> </a:t>
            </a:r>
            <a:r>
              <a:rPr lang="en-US" sz="1500" kern="0" spc="-105" dirty="0">
                <a:cs typeface="Trebuchet MS"/>
              </a:rPr>
              <a:t>regard,</a:t>
            </a:r>
            <a:r>
              <a:rPr lang="en-US" sz="1500" kern="0" spc="-165" dirty="0">
                <a:cs typeface="Trebuchet MS"/>
              </a:rPr>
              <a:t> </a:t>
            </a:r>
            <a:r>
              <a:rPr lang="en-US" sz="1500" i="1" kern="0" spc="-145" dirty="0">
                <a:cs typeface="Trebuchet MS"/>
              </a:rPr>
              <a:t>Francovich</a:t>
            </a:r>
            <a:r>
              <a:rPr lang="en-US" sz="1500" i="1" kern="0" spc="-35" dirty="0">
                <a:cs typeface="Trebuchet MS"/>
              </a:rPr>
              <a:t> </a:t>
            </a:r>
            <a:r>
              <a:rPr lang="en-US" sz="1500" i="1" kern="0" spc="-114" dirty="0">
                <a:cs typeface="Trebuchet MS"/>
              </a:rPr>
              <a:t>and </a:t>
            </a:r>
            <a:r>
              <a:rPr lang="en-US" sz="1500" i="1" kern="0" spc="-110" dirty="0">
                <a:cs typeface="Trebuchet MS"/>
              </a:rPr>
              <a:t> </a:t>
            </a:r>
            <a:r>
              <a:rPr lang="en-US" sz="1500" i="1" kern="0" spc="-140" dirty="0">
                <a:cs typeface="Trebuchet MS"/>
              </a:rPr>
              <a:t>Others</a:t>
            </a:r>
            <a:r>
              <a:rPr lang="en-US" sz="1500" kern="0" spc="-140" dirty="0">
                <a:cs typeface="Trebuchet MS"/>
              </a:rPr>
              <a:t>, </a:t>
            </a:r>
            <a:r>
              <a:rPr lang="en-US" sz="1500" kern="0" spc="-95" dirty="0">
                <a:cs typeface="Trebuchet MS"/>
              </a:rPr>
              <a:t>paragraph 40; </a:t>
            </a:r>
            <a:r>
              <a:rPr lang="en-US" sz="1500" i="1" kern="0" spc="-130" dirty="0">
                <a:cs typeface="Trebuchet MS"/>
              </a:rPr>
              <a:t>Brasserie</a:t>
            </a:r>
            <a:r>
              <a:rPr lang="en-US" sz="1500" i="1" kern="0" spc="-125" dirty="0">
                <a:cs typeface="Trebuchet MS"/>
              </a:rPr>
              <a:t> </a:t>
            </a:r>
            <a:r>
              <a:rPr lang="en-US" sz="1500" i="1" kern="0" spc="-135" dirty="0">
                <a:cs typeface="Trebuchet MS"/>
              </a:rPr>
              <a:t>du </a:t>
            </a:r>
            <a:r>
              <a:rPr lang="en-US" sz="1500" i="1" kern="0" spc="-140" dirty="0" err="1">
                <a:cs typeface="Trebuchet MS"/>
              </a:rPr>
              <a:t>Pêcheur</a:t>
            </a:r>
            <a:r>
              <a:rPr lang="en-US" sz="1500" i="1" kern="0" spc="-135" dirty="0">
                <a:cs typeface="Trebuchet MS"/>
              </a:rPr>
              <a:t> </a:t>
            </a:r>
            <a:r>
              <a:rPr lang="en-US" sz="1500" i="1" kern="0" spc="-114" dirty="0">
                <a:cs typeface="Trebuchet MS"/>
              </a:rPr>
              <a:t>and </a:t>
            </a:r>
            <a:r>
              <a:rPr lang="en-US" sz="1500" i="1" kern="0" spc="-150" dirty="0">
                <a:cs typeface="Trebuchet MS"/>
              </a:rPr>
              <a:t>Factortame</a:t>
            </a:r>
            <a:r>
              <a:rPr lang="en-US" sz="1500" kern="0" spc="-150" dirty="0">
                <a:cs typeface="Trebuchet MS"/>
              </a:rPr>
              <a:t>, </a:t>
            </a:r>
            <a:r>
              <a:rPr lang="en-US" sz="1500" kern="0" spc="-95" dirty="0">
                <a:cs typeface="Trebuchet MS"/>
              </a:rPr>
              <a:t>paragraph 51; </a:t>
            </a:r>
            <a:r>
              <a:rPr lang="en-US" sz="1500" kern="0" spc="-100" dirty="0">
                <a:cs typeface="Trebuchet MS"/>
              </a:rPr>
              <a:t>and </a:t>
            </a:r>
            <a:r>
              <a:rPr lang="en-US" sz="1500" kern="0" spc="-95" dirty="0">
                <a:cs typeface="Trebuchet MS"/>
              </a:rPr>
              <a:t> </a:t>
            </a:r>
            <a:r>
              <a:rPr lang="en-US" sz="1500" i="1" kern="0" spc="-150" dirty="0" err="1">
                <a:cs typeface="Trebuchet MS"/>
              </a:rPr>
              <a:t>Köbler</a:t>
            </a:r>
            <a:r>
              <a:rPr lang="en-US" sz="1500" kern="0" spc="-150" dirty="0">
                <a:cs typeface="Trebuchet MS"/>
              </a:rPr>
              <a:t>, </a:t>
            </a:r>
            <a:r>
              <a:rPr lang="en-US" sz="1500" kern="0" spc="-95" dirty="0">
                <a:cs typeface="Trebuchet MS"/>
              </a:rPr>
              <a:t>paragraph 51). </a:t>
            </a:r>
            <a:r>
              <a:rPr lang="en-US" sz="1500" kern="0" spc="35" dirty="0">
                <a:cs typeface="Trebuchet MS"/>
              </a:rPr>
              <a:t>As </a:t>
            </a:r>
            <a:r>
              <a:rPr lang="en-US" sz="1500" kern="0" spc="-70" dirty="0">
                <a:cs typeface="Trebuchet MS"/>
              </a:rPr>
              <a:t>is </a:t>
            </a:r>
            <a:r>
              <a:rPr lang="en-US" sz="1500" kern="0" spc="-140" dirty="0">
                <a:cs typeface="Trebuchet MS"/>
              </a:rPr>
              <a:t>clear, </a:t>
            </a:r>
            <a:r>
              <a:rPr lang="en-US" sz="1500" kern="0" spc="-90" dirty="0">
                <a:cs typeface="Trebuchet MS"/>
              </a:rPr>
              <a:t>in </a:t>
            </a:r>
            <a:r>
              <a:rPr lang="en-US" sz="1500" kern="0" spc="-110" dirty="0">
                <a:cs typeface="Trebuchet MS"/>
              </a:rPr>
              <a:t>particular, </a:t>
            </a:r>
            <a:r>
              <a:rPr lang="en-US" sz="1500" kern="0" spc="-70" dirty="0">
                <a:cs typeface="Trebuchet MS"/>
              </a:rPr>
              <a:t>from </a:t>
            </a:r>
            <a:r>
              <a:rPr lang="en-US" sz="1500" kern="0" spc="-95" dirty="0">
                <a:cs typeface="Trebuchet MS"/>
              </a:rPr>
              <a:t>paragraph </a:t>
            </a:r>
            <a:r>
              <a:rPr lang="en-US" sz="1500" kern="0" spc="-35" dirty="0">
                <a:cs typeface="Trebuchet MS"/>
              </a:rPr>
              <a:t>57 </a:t>
            </a:r>
            <a:r>
              <a:rPr lang="en-US" sz="1500" kern="0" spc="-80" dirty="0">
                <a:cs typeface="Trebuchet MS"/>
              </a:rPr>
              <a:t>of </a:t>
            </a:r>
            <a:r>
              <a:rPr lang="en-US" sz="1500" kern="0" spc="-90" dirty="0">
                <a:cs typeface="Trebuchet MS"/>
              </a:rPr>
              <a:t>the </a:t>
            </a:r>
            <a:r>
              <a:rPr lang="en-US" sz="1500" kern="0" spc="-85" dirty="0">
                <a:cs typeface="Trebuchet MS"/>
              </a:rPr>
              <a:t> </a:t>
            </a:r>
            <a:r>
              <a:rPr lang="en-US" sz="1500" i="1" kern="0" spc="-135" dirty="0" err="1">
                <a:cs typeface="Trebuchet MS"/>
              </a:rPr>
              <a:t>Köbler</a:t>
            </a:r>
            <a:r>
              <a:rPr lang="en-US" sz="1500" i="1" kern="0" spc="10" dirty="0">
                <a:cs typeface="Trebuchet MS"/>
              </a:rPr>
              <a:t> </a:t>
            </a:r>
            <a:r>
              <a:rPr lang="en-US" sz="1500" kern="0" spc="-120" dirty="0">
                <a:cs typeface="Trebuchet MS"/>
              </a:rPr>
              <a:t>judgment,</a:t>
            </a:r>
            <a:r>
              <a:rPr lang="en-US" sz="1500" kern="0" spc="-200" dirty="0">
                <a:cs typeface="Trebuchet MS"/>
              </a:rPr>
              <a:t> </a:t>
            </a:r>
            <a:r>
              <a:rPr lang="en-US" sz="1500" kern="0" spc="-55" dirty="0">
                <a:cs typeface="Trebuchet MS"/>
              </a:rPr>
              <a:t>those</a:t>
            </a:r>
            <a:r>
              <a:rPr lang="en-US" sz="1500" kern="0" spc="-45" dirty="0">
                <a:cs typeface="Trebuchet MS"/>
              </a:rPr>
              <a:t> </a:t>
            </a:r>
            <a:r>
              <a:rPr lang="en-US" sz="1500" kern="0" spc="-80" dirty="0">
                <a:cs typeface="Trebuchet MS"/>
              </a:rPr>
              <a:t>three</a:t>
            </a:r>
            <a:r>
              <a:rPr lang="en-US" sz="1500" kern="0" spc="-35" dirty="0">
                <a:cs typeface="Trebuchet MS"/>
              </a:rPr>
              <a:t> </a:t>
            </a:r>
            <a:r>
              <a:rPr lang="en-US" sz="1500" kern="0" spc="-60" dirty="0">
                <a:cs typeface="Trebuchet MS"/>
              </a:rPr>
              <a:t>conditions</a:t>
            </a:r>
            <a:r>
              <a:rPr lang="en-US" sz="1500" kern="0" spc="-55" dirty="0">
                <a:cs typeface="Trebuchet MS"/>
              </a:rPr>
              <a:t> </a:t>
            </a:r>
            <a:r>
              <a:rPr lang="en-US" sz="1500" kern="0" spc="-95" dirty="0">
                <a:cs typeface="Trebuchet MS"/>
              </a:rPr>
              <a:t>are</a:t>
            </a:r>
            <a:r>
              <a:rPr lang="en-US" sz="1500" kern="0" spc="-30" dirty="0">
                <a:cs typeface="Trebuchet MS"/>
              </a:rPr>
              <a:t> </a:t>
            </a:r>
            <a:r>
              <a:rPr lang="en-US" sz="1500" kern="0" spc="-70" dirty="0">
                <a:cs typeface="Trebuchet MS"/>
              </a:rPr>
              <a:t>necessary</a:t>
            </a:r>
            <a:r>
              <a:rPr lang="en-US" sz="1500" kern="0" spc="-25" dirty="0">
                <a:cs typeface="Trebuchet MS"/>
              </a:rPr>
              <a:t> </a:t>
            </a:r>
            <a:r>
              <a:rPr lang="en-US" sz="1500" kern="0" spc="-100" dirty="0">
                <a:cs typeface="Trebuchet MS"/>
              </a:rPr>
              <a:t>and</a:t>
            </a:r>
            <a:r>
              <a:rPr lang="en-US" sz="1500" kern="0" spc="-30" dirty="0">
                <a:cs typeface="Trebuchet MS"/>
              </a:rPr>
              <a:t> </a:t>
            </a:r>
            <a:r>
              <a:rPr lang="en-US" sz="1500" kern="0" spc="-105" dirty="0">
                <a:cs typeface="Trebuchet MS"/>
              </a:rPr>
              <a:t>sufficient</a:t>
            </a:r>
            <a:r>
              <a:rPr lang="en-US" sz="1500" kern="0" spc="-40" dirty="0">
                <a:cs typeface="Trebuchet MS"/>
              </a:rPr>
              <a:t> to </a:t>
            </a:r>
            <a:r>
              <a:rPr lang="en-US" sz="1500" kern="0" spc="-35" dirty="0">
                <a:cs typeface="Trebuchet MS"/>
              </a:rPr>
              <a:t> </a:t>
            </a:r>
            <a:r>
              <a:rPr lang="en-US" sz="1500" kern="0" spc="-195" dirty="0">
                <a:cs typeface="Trebuchet MS"/>
              </a:rPr>
              <a:t>f</a:t>
            </a:r>
            <a:r>
              <a:rPr lang="en-US" sz="1500" kern="0" spc="-25" dirty="0">
                <a:cs typeface="Trebuchet MS"/>
              </a:rPr>
              <a:t>ou</a:t>
            </a:r>
            <a:r>
              <a:rPr lang="en-US" sz="1500" kern="0" spc="-70" dirty="0">
                <a:cs typeface="Trebuchet MS"/>
              </a:rPr>
              <a:t>n</a:t>
            </a:r>
            <a:r>
              <a:rPr lang="en-US" sz="1500" kern="0" spc="-75" dirty="0">
                <a:cs typeface="Trebuchet MS"/>
              </a:rPr>
              <a:t>d</a:t>
            </a:r>
            <a:r>
              <a:rPr lang="en-US" sz="1500" kern="0" spc="-55" dirty="0">
                <a:cs typeface="Trebuchet MS"/>
              </a:rPr>
              <a:t> </a:t>
            </a:r>
            <a:r>
              <a:rPr lang="en-US" sz="1500" kern="0" spc="-150" dirty="0">
                <a:cs typeface="Trebuchet MS"/>
              </a:rPr>
              <a:t>a</a:t>
            </a:r>
            <a:r>
              <a:rPr lang="en-US" sz="1500" kern="0" spc="-50" dirty="0">
                <a:cs typeface="Trebuchet MS"/>
              </a:rPr>
              <a:t> </a:t>
            </a:r>
            <a:r>
              <a:rPr lang="en-US" sz="1500" kern="0" dirty="0">
                <a:cs typeface="Trebuchet MS"/>
              </a:rPr>
              <a:t>r</a:t>
            </a:r>
            <a:r>
              <a:rPr lang="en-US" sz="1500" kern="0" spc="-85" dirty="0">
                <a:cs typeface="Trebuchet MS"/>
              </a:rPr>
              <a:t>i</a:t>
            </a:r>
            <a:r>
              <a:rPr lang="en-US" sz="1500" kern="0" spc="-145" dirty="0">
                <a:cs typeface="Trebuchet MS"/>
              </a:rPr>
              <a:t>g</a:t>
            </a:r>
            <a:r>
              <a:rPr lang="en-US" sz="1500" kern="0" spc="-70" dirty="0">
                <a:cs typeface="Trebuchet MS"/>
              </a:rPr>
              <a:t>h</a:t>
            </a:r>
            <a:r>
              <a:rPr lang="en-US" sz="1500" kern="0" spc="-100" dirty="0">
                <a:cs typeface="Trebuchet MS"/>
              </a:rPr>
              <a:t>t</a:t>
            </a:r>
            <a:r>
              <a:rPr lang="en-US" sz="1500" kern="0" spc="-30" dirty="0">
                <a:cs typeface="Trebuchet MS"/>
              </a:rPr>
              <a:t> </a:t>
            </a:r>
            <a:r>
              <a:rPr lang="en-US" sz="1500" kern="0" spc="-65" dirty="0">
                <a:cs typeface="Trebuchet MS"/>
              </a:rPr>
              <a:t>i</a:t>
            </a:r>
            <a:r>
              <a:rPr lang="en-US" sz="1500" kern="0" spc="-114" dirty="0">
                <a:cs typeface="Trebuchet MS"/>
              </a:rPr>
              <a:t>n</a:t>
            </a:r>
            <a:r>
              <a:rPr lang="en-US" sz="1500" kern="0" spc="-45" dirty="0">
                <a:cs typeface="Trebuchet MS"/>
              </a:rPr>
              <a:t> </a:t>
            </a:r>
            <a:r>
              <a:rPr lang="en-US" sz="1500" kern="0" spc="-140" dirty="0" err="1">
                <a:cs typeface="Trebuchet MS"/>
              </a:rPr>
              <a:t>f</a:t>
            </a:r>
            <a:r>
              <a:rPr lang="en-US" sz="1500" kern="0" spc="-254" dirty="0" err="1">
                <a:cs typeface="Trebuchet MS"/>
              </a:rPr>
              <a:t>a</a:t>
            </a:r>
            <a:r>
              <a:rPr lang="en-US" sz="1500" kern="0" spc="-105" dirty="0" err="1">
                <a:cs typeface="Trebuchet MS"/>
              </a:rPr>
              <a:t>v</a:t>
            </a:r>
            <a:r>
              <a:rPr lang="en-US" sz="1500" kern="0" spc="-25" dirty="0" err="1">
                <a:cs typeface="Trebuchet MS"/>
              </a:rPr>
              <a:t>ou</a:t>
            </a:r>
            <a:r>
              <a:rPr lang="en-US" sz="1500" kern="0" spc="10" dirty="0" err="1">
                <a:cs typeface="Trebuchet MS"/>
              </a:rPr>
              <a:t>r</a:t>
            </a:r>
            <a:r>
              <a:rPr lang="en-US" sz="1500" kern="0" spc="-50" dirty="0">
                <a:cs typeface="Trebuchet MS"/>
              </a:rPr>
              <a:t> </a:t>
            </a:r>
            <a:r>
              <a:rPr lang="en-US" sz="1500" kern="0" spc="-80" dirty="0">
                <a:cs typeface="Trebuchet MS"/>
              </a:rPr>
              <a:t>of</a:t>
            </a:r>
            <a:r>
              <a:rPr lang="en-US" sz="1500" kern="0" spc="-35" dirty="0">
                <a:cs typeface="Trebuchet MS"/>
              </a:rPr>
              <a:t> </a:t>
            </a:r>
            <a:r>
              <a:rPr lang="en-US" sz="1500" kern="0" spc="-80" dirty="0">
                <a:cs typeface="Trebuchet MS"/>
              </a:rPr>
              <a:t>in</a:t>
            </a:r>
            <a:r>
              <a:rPr lang="en-US" sz="1500" kern="0" spc="-100" dirty="0">
                <a:cs typeface="Trebuchet MS"/>
              </a:rPr>
              <a:t>d</a:t>
            </a:r>
            <a:r>
              <a:rPr lang="en-US" sz="1500" kern="0" spc="-110" dirty="0">
                <a:cs typeface="Trebuchet MS"/>
              </a:rPr>
              <a:t>iv</a:t>
            </a:r>
            <a:r>
              <a:rPr lang="en-US" sz="1500" kern="0" spc="-85" dirty="0">
                <a:cs typeface="Trebuchet MS"/>
              </a:rPr>
              <a:t>i</a:t>
            </a:r>
            <a:r>
              <a:rPr lang="en-US" sz="1500" kern="0" spc="-75" dirty="0">
                <a:cs typeface="Trebuchet MS"/>
              </a:rPr>
              <a:t>d</a:t>
            </a:r>
            <a:r>
              <a:rPr lang="en-US" sz="1500" kern="0" spc="-65" dirty="0">
                <a:cs typeface="Trebuchet MS"/>
              </a:rPr>
              <a:t>u</a:t>
            </a:r>
            <a:r>
              <a:rPr lang="en-US" sz="1500" kern="0" spc="-155" dirty="0">
                <a:cs typeface="Trebuchet MS"/>
              </a:rPr>
              <a:t>a</a:t>
            </a:r>
            <a:r>
              <a:rPr lang="en-US" sz="1500" kern="0" spc="-70" dirty="0">
                <a:cs typeface="Trebuchet MS"/>
              </a:rPr>
              <a:t>l</a:t>
            </a:r>
            <a:r>
              <a:rPr lang="en-US" sz="1500" kern="0" spc="-85" dirty="0">
                <a:cs typeface="Trebuchet MS"/>
              </a:rPr>
              <a:t>s</a:t>
            </a:r>
            <a:r>
              <a:rPr lang="en-US" sz="1500" kern="0" spc="-65" dirty="0">
                <a:cs typeface="Trebuchet MS"/>
              </a:rPr>
              <a:t> </a:t>
            </a:r>
            <a:r>
              <a:rPr lang="en-US" sz="1500" kern="0" spc="-40" dirty="0">
                <a:cs typeface="Trebuchet MS"/>
              </a:rPr>
              <a:t>to</a:t>
            </a:r>
            <a:r>
              <a:rPr lang="en-US" sz="1500" kern="0" spc="-55" dirty="0">
                <a:cs typeface="Trebuchet MS"/>
              </a:rPr>
              <a:t> </a:t>
            </a:r>
            <a:r>
              <a:rPr lang="en-US" sz="1500" kern="0" spc="-35" dirty="0">
                <a:cs typeface="Trebuchet MS"/>
              </a:rPr>
              <a:t>ob</a:t>
            </a:r>
            <a:r>
              <a:rPr lang="en-US" sz="1500" kern="0" spc="-105" dirty="0">
                <a:cs typeface="Trebuchet MS"/>
              </a:rPr>
              <a:t>tain</a:t>
            </a:r>
            <a:r>
              <a:rPr lang="en-US" sz="1500" kern="0" spc="-55" dirty="0">
                <a:cs typeface="Trebuchet MS"/>
              </a:rPr>
              <a:t> </a:t>
            </a:r>
            <a:r>
              <a:rPr lang="en-US" sz="1500" kern="0" spc="-20" dirty="0">
                <a:cs typeface="Trebuchet MS"/>
              </a:rPr>
              <a:t>r</a:t>
            </a:r>
            <a:r>
              <a:rPr lang="en-US" sz="1500" kern="0" spc="-90" dirty="0">
                <a:cs typeface="Trebuchet MS"/>
              </a:rPr>
              <a:t>ed</a:t>
            </a:r>
            <a:r>
              <a:rPr lang="en-US" sz="1500" kern="0" spc="-20" dirty="0">
                <a:cs typeface="Trebuchet MS"/>
              </a:rPr>
              <a:t>r</a:t>
            </a:r>
            <a:r>
              <a:rPr lang="en-US" sz="1500" kern="0" spc="-100" dirty="0">
                <a:cs typeface="Trebuchet MS"/>
              </a:rPr>
              <a:t>ess,</a:t>
            </a:r>
            <a:r>
              <a:rPr lang="en-US" sz="1500" kern="0" spc="-195" dirty="0">
                <a:cs typeface="Trebuchet MS"/>
              </a:rPr>
              <a:t> </a:t>
            </a:r>
            <a:r>
              <a:rPr lang="en-US" sz="1500" kern="0" spc="-155" dirty="0">
                <a:cs typeface="Trebuchet MS"/>
              </a:rPr>
              <a:t>a</a:t>
            </a:r>
            <a:r>
              <a:rPr lang="en-US" sz="1500" kern="0" spc="-85" dirty="0">
                <a:cs typeface="Trebuchet MS"/>
              </a:rPr>
              <a:t>lt</a:t>
            </a:r>
            <a:r>
              <a:rPr lang="en-US" sz="1500" kern="0" spc="-125" dirty="0">
                <a:cs typeface="Trebuchet MS"/>
              </a:rPr>
              <a:t>h</a:t>
            </a:r>
            <a:r>
              <a:rPr lang="en-US" sz="1500" kern="0" spc="-25" dirty="0">
                <a:cs typeface="Trebuchet MS"/>
              </a:rPr>
              <a:t>ou</a:t>
            </a:r>
            <a:r>
              <a:rPr lang="en-US" sz="1500" kern="0" spc="-120" dirty="0">
                <a:cs typeface="Trebuchet MS"/>
              </a:rPr>
              <a:t>g</a:t>
            </a:r>
            <a:r>
              <a:rPr lang="en-US" sz="1500" kern="0" spc="-70" dirty="0">
                <a:cs typeface="Trebuchet MS"/>
              </a:rPr>
              <a:t>h</a:t>
            </a:r>
            <a:r>
              <a:rPr lang="en-US" sz="1500" kern="0" spc="-65" dirty="0">
                <a:cs typeface="Trebuchet MS"/>
              </a:rPr>
              <a:t> </a:t>
            </a:r>
            <a:r>
              <a:rPr lang="en-US" sz="1500" kern="0" spc="-70" dirty="0">
                <a:cs typeface="Trebuchet MS"/>
              </a:rPr>
              <a:t>t</a:t>
            </a:r>
            <a:r>
              <a:rPr lang="en-US" sz="1500" kern="0" spc="-95" dirty="0">
                <a:cs typeface="Trebuchet MS"/>
              </a:rPr>
              <a:t>h</a:t>
            </a:r>
            <a:r>
              <a:rPr lang="en-US" sz="1500" kern="0" spc="-60" dirty="0">
                <a:cs typeface="Trebuchet MS"/>
              </a:rPr>
              <a:t>i</a:t>
            </a:r>
            <a:r>
              <a:rPr lang="en-US" sz="1500" kern="0" spc="-80" dirty="0">
                <a:cs typeface="Trebuchet MS"/>
              </a:rPr>
              <a:t>s</a:t>
            </a:r>
            <a:r>
              <a:rPr lang="en-US" sz="1500" kern="0" spc="-55" dirty="0">
                <a:cs typeface="Trebuchet MS"/>
              </a:rPr>
              <a:t> </a:t>
            </a:r>
            <a:r>
              <a:rPr lang="en-US" sz="1500" kern="0" spc="-50" dirty="0">
                <a:cs typeface="Trebuchet MS"/>
              </a:rPr>
              <a:t>doe</a:t>
            </a:r>
            <a:r>
              <a:rPr lang="en-US" sz="1500" kern="0" spc="-25" dirty="0">
                <a:cs typeface="Trebuchet MS"/>
              </a:rPr>
              <a:t>s  </a:t>
            </a:r>
            <a:r>
              <a:rPr lang="en-US" sz="1500" kern="0" spc="-70" dirty="0">
                <a:cs typeface="Trebuchet MS"/>
              </a:rPr>
              <a:t>n</a:t>
            </a:r>
            <a:r>
              <a:rPr lang="en-US" sz="1500" kern="0" spc="-40" dirty="0">
                <a:cs typeface="Trebuchet MS"/>
              </a:rPr>
              <a:t>ot</a:t>
            </a:r>
            <a:r>
              <a:rPr lang="en-US" sz="1500" kern="0" spc="-55" dirty="0">
                <a:cs typeface="Trebuchet MS"/>
              </a:rPr>
              <a:t> </a:t>
            </a:r>
            <a:r>
              <a:rPr lang="en-US" sz="1500" kern="0" spc="-95" dirty="0">
                <a:cs typeface="Trebuchet MS"/>
              </a:rPr>
              <a:t>m</a:t>
            </a:r>
            <a:r>
              <a:rPr lang="en-US" sz="1500" kern="0" spc="-110" dirty="0">
                <a:cs typeface="Trebuchet MS"/>
              </a:rPr>
              <a:t>ean</a:t>
            </a:r>
            <a:r>
              <a:rPr lang="en-US" sz="1500" kern="0" spc="-35" dirty="0">
                <a:cs typeface="Trebuchet MS"/>
              </a:rPr>
              <a:t> </a:t>
            </a:r>
            <a:r>
              <a:rPr lang="en-US" sz="1500" kern="0" spc="-70" dirty="0">
                <a:cs typeface="Trebuchet MS"/>
              </a:rPr>
              <a:t>t</a:t>
            </a:r>
            <a:r>
              <a:rPr lang="en-US" sz="1500" kern="0" spc="-95" dirty="0">
                <a:cs typeface="Trebuchet MS"/>
              </a:rPr>
              <a:t>h</a:t>
            </a:r>
            <a:r>
              <a:rPr lang="en-US" sz="1500" kern="0" spc="-155" dirty="0">
                <a:cs typeface="Trebuchet MS"/>
              </a:rPr>
              <a:t>a</a:t>
            </a:r>
            <a:r>
              <a:rPr lang="en-US" sz="1500" kern="0" spc="-100" dirty="0">
                <a:cs typeface="Trebuchet MS"/>
              </a:rPr>
              <a:t>t</a:t>
            </a:r>
            <a:r>
              <a:rPr lang="en-US" sz="1500" kern="0" spc="-45" dirty="0">
                <a:cs typeface="Trebuchet MS"/>
              </a:rPr>
              <a:t> </a:t>
            </a:r>
            <a:r>
              <a:rPr lang="en-US" sz="1500" b="1" kern="0" spc="-5" dirty="0">
                <a:cs typeface="Trebuchet MS"/>
              </a:rPr>
              <a:t>th</a:t>
            </a:r>
            <a:r>
              <a:rPr lang="en-US" sz="1500" b="1" kern="0" spc="-35" dirty="0">
                <a:cs typeface="Trebuchet MS"/>
              </a:rPr>
              <a:t>e</a:t>
            </a:r>
            <a:r>
              <a:rPr lang="en-US" sz="1500" b="1" kern="0" spc="-45" dirty="0">
                <a:cs typeface="Trebuchet MS"/>
              </a:rPr>
              <a:t> </a:t>
            </a:r>
            <a:r>
              <a:rPr lang="en-US" sz="1500" b="1" kern="0" spc="135" dirty="0">
                <a:cs typeface="Trebuchet MS"/>
              </a:rPr>
              <a:t>S</a:t>
            </a:r>
            <a:r>
              <a:rPr lang="en-US" sz="1500" b="1" kern="0" spc="-5" dirty="0">
                <a:cs typeface="Trebuchet MS"/>
              </a:rPr>
              <a:t>tate</a:t>
            </a:r>
            <a:r>
              <a:rPr lang="en-US" sz="1500" b="1" kern="0" spc="-45" dirty="0">
                <a:cs typeface="Trebuchet MS"/>
              </a:rPr>
              <a:t> </a:t>
            </a:r>
            <a:r>
              <a:rPr lang="en-US" sz="1500" b="1" kern="0" spc="-20" dirty="0">
                <a:cs typeface="Trebuchet MS"/>
              </a:rPr>
              <a:t>c</a:t>
            </a:r>
            <a:r>
              <a:rPr lang="en-US" sz="1500" b="1" kern="0" spc="-10" dirty="0">
                <a:cs typeface="Trebuchet MS"/>
              </a:rPr>
              <a:t>a</a:t>
            </a:r>
            <a:r>
              <a:rPr lang="en-US" sz="1500" b="1" kern="0" spc="5" dirty="0">
                <a:cs typeface="Trebuchet MS"/>
              </a:rPr>
              <a:t>nnot</a:t>
            </a:r>
            <a:r>
              <a:rPr lang="en-US" sz="1500" b="1" kern="0" spc="-45" dirty="0">
                <a:cs typeface="Trebuchet MS"/>
              </a:rPr>
              <a:t> </a:t>
            </a:r>
            <a:r>
              <a:rPr lang="en-US" sz="1500" b="1" kern="0" spc="-25" dirty="0">
                <a:cs typeface="Trebuchet MS"/>
              </a:rPr>
              <a:t>inc</a:t>
            </a:r>
            <a:r>
              <a:rPr lang="en-US" sz="1500" b="1" kern="0" spc="5" dirty="0">
                <a:cs typeface="Trebuchet MS"/>
              </a:rPr>
              <a:t>ur</a:t>
            </a:r>
            <a:r>
              <a:rPr lang="en-US" sz="1500" b="1" kern="0" spc="-35" dirty="0">
                <a:cs typeface="Trebuchet MS"/>
              </a:rPr>
              <a:t> </a:t>
            </a:r>
            <a:r>
              <a:rPr lang="en-US" sz="1500" b="1" kern="0" spc="-30" dirty="0">
                <a:cs typeface="Trebuchet MS"/>
              </a:rPr>
              <a:t>liabili</a:t>
            </a:r>
            <a:r>
              <a:rPr lang="en-US" sz="1500" b="1" kern="0" spc="-15" dirty="0">
                <a:cs typeface="Trebuchet MS"/>
              </a:rPr>
              <a:t>ty</a:t>
            </a:r>
            <a:r>
              <a:rPr lang="en-US" sz="1500" b="1" kern="0" spc="-20" dirty="0">
                <a:cs typeface="Trebuchet MS"/>
              </a:rPr>
              <a:t> </a:t>
            </a:r>
            <a:r>
              <a:rPr lang="en-US" sz="1500" b="1" kern="0" spc="-5" dirty="0">
                <a:cs typeface="Trebuchet MS"/>
              </a:rPr>
              <a:t>under</a:t>
            </a:r>
            <a:r>
              <a:rPr lang="en-US" sz="1500" b="1" kern="0" spc="-40" dirty="0">
                <a:cs typeface="Trebuchet MS"/>
              </a:rPr>
              <a:t> </a:t>
            </a:r>
            <a:r>
              <a:rPr lang="en-US" sz="1500" b="1" kern="0" spc="-25" dirty="0">
                <a:cs typeface="Trebuchet MS"/>
              </a:rPr>
              <a:t>less</a:t>
            </a:r>
            <a:r>
              <a:rPr lang="en-US" sz="1500" b="1" kern="0" spc="-45" dirty="0">
                <a:cs typeface="Trebuchet MS"/>
              </a:rPr>
              <a:t> </a:t>
            </a:r>
            <a:r>
              <a:rPr lang="en-US" sz="1500" b="1" kern="0" spc="-5" dirty="0">
                <a:cs typeface="Trebuchet MS"/>
              </a:rPr>
              <a:t>stri</a:t>
            </a:r>
            <a:r>
              <a:rPr lang="en-US" sz="1500" b="1" kern="0" dirty="0">
                <a:cs typeface="Trebuchet MS"/>
              </a:rPr>
              <a:t>c</a:t>
            </a:r>
            <a:r>
              <a:rPr lang="en-US" sz="1500" b="1" kern="0" spc="10" dirty="0">
                <a:cs typeface="Trebuchet MS"/>
              </a:rPr>
              <a:t>t  </a:t>
            </a:r>
            <a:r>
              <a:rPr lang="en-US" sz="1500" b="1" kern="0" spc="-5" dirty="0">
                <a:cs typeface="Trebuchet MS"/>
              </a:rPr>
              <a:t>conditions</a:t>
            </a:r>
            <a:r>
              <a:rPr lang="en-US" sz="1500" b="1" kern="0" spc="-55" dirty="0">
                <a:cs typeface="Trebuchet MS"/>
              </a:rPr>
              <a:t> </a:t>
            </a:r>
            <a:r>
              <a:rPr lang="en-US" sz="1500" b="1" kern="0" spc="-5" dirty="0">
                <a:cs typeface="Trebuchet MS"/>
              </a:rPr>
              <a:t>pursuant</a:t>
            </a:r>
            <a:r>
              <a:rPr lang="en-US" sz="1500" b="1" kern="0" spc="-20" dirty="0">
                <a:cs typeface="Trebuchet MS"/>
              </a:rPr>
              <a:t> </a:t>
            </a:r>
            <a:r>
              <a:rPr lang="en-US" sz="1500" b="1" kern="0" spc="25" dirty="0">
                <a:cs typeface="Trebuchet MS"/>
              </a:rPr>
              <a:t>to</a:t>
            </a:r>
            <a:r>
              <a:rPr lang="en-US" sz="1500" b="1" kern="0" spc="-45" dirty="0">
                <a:cs typeface="Trebuchet MS"/>
              </a:rPr>
              <a:t> </a:t>
            </a:r>
            <a:r>
              <a:rPr lang="en-US" sz="1500" b="1" kern="0" spc="-10" dirty="0">
                <a:cs typeface="Trebuchet MS"/>
              </a:rPr>
              <a:t>national</a:t>
            </a:r>
            <a:r>
              <a:rPr lang="en-US" sz="1500" b="1" kern="0" spc="-20" dirty="0">
                <a:cs typeface="Trebuchet MS"/>
              </a:rPr>
              <a:t> </a:t>
            </a:r>
            <a:r>
              <a:rPr lang="en-US" sz="1500" b="1" kern="0" spc="-80" dirty="0">
                <a:cs typeface="Trebuchet MS"/>
              </a:rPr>
              <a:t>law</a:t>
            </a:r>
            <a:r>
              <a:rPr lang="en-US" sz="1500" kern="0" spc="-80" dirty="0">
                <a:cs typeface="Trebuchet MS"/>
              </a:rPr>
              <a:t>.</a:t>
            </a:r>
            <a:endParaRPr lang="en-US" sz="1500" kern="0" dirty="0">
              <a:cs typeface="Trebuchet MS"/>
            </a:endParaRPr>
          </a:p>
          <a:p>
            <a:pPr marL="12700" marR="5080">
              <a:lnSpc>
                <a:spcPct val="110000"/>
              </a:lnSpc>
              <a:spcBef>
                <a:spcPts val="100"/>
              </a:spcBef>
            </a:pPr>
            <a:endParaRPr sz="1500" kern="0" dirty="0">
              <a:cs typeface="Trebuchet MS"/>
            </a:endParaRPr>
          </a:p>
        </p:txBody>
      </p:sp>
      <p:sp>
        <p:nvSpPr>
          <p:cNvPr id="14" name="Slide Number Placeholder 3">
            <a:extLst>
              <a:ext uri="{FF2B5EF4-FFF2-40B4-BE49-F238E27FC236}">
                <a16:creationId xmlns:a16="http://schemas.microsoft.com/office/drawing/2014/main" id="{5B2549DF-1D2F-407B-ACE0-E92A6BF434A7}"/>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15</a:t>
            </a:fld>
            <a:endParaRPr lang="en-US" sz="1000"/>
          </a:p>
        </p:txBody>
      </p:sp>
      <p:sp>
        <p:nvSpPr>
          <p:cNvPr id="15" name="Fußzeilenplatzhalter 17">
            <a:extLst>
              <a:ext uri="{FF2B5EF4-FFF2-40B4-BE49-F238E27FC236}">
                <a16:creationId xmlns:a16="http://schemas.microsoft.com/office/drawing/2014/main" id="{F023BB1A-AD5C-4A6A-9661-1FBAD1096F9D}"/>
              </a:ext>
            </a:extLst>
          </p:cNvPr>
          <p:cNvSpPr>
            <a:spLocks noGrp="1"/>
          </p:cNvSpPr>
          <p:nvPr>
            <p:ph type="ftr" sz="quarter" idx="5"/>
          </p:nvPr>
        </p:nvSpPr>
        <p:spPr>
          <a:xfrm>
            <a:off x="201881" y="6459785"/>
            <a:ext cx="8307108" cy="365125"/>
          </a:xfrm>
        </p:spPr>
        <p:txBody>
          <a:bodyPr/>
          <a:lstStyle/>
          <a:p>
            <a:r>
              <a:rPr lang="en-US">
                <a:solidFill>
                  <a:schemeClr val="bg1"/>
                </a:solidFill>
              </a:rPr>
              <a:t>FISMA/2022/LVP/0010 – Online training material for judges – 6.Remedies for the breach of Investors’ Rights under Eu law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061460" cy="6858000"/>
          </a:xfrm>
          <a:custGeom>
            <a:avLst/>
            <a:gdLst/>
            <a:ahLst/>
            <a:cxnLst/>
            <a:rect l="l" t="t" r="r" b="b"/>
            <a:pathLst>
              <a:path w="4061460" h="6858000">
                <a:moveTo>
                  <a:pt x="4061460" y="0"/>
                </a:moveTo>
                <a:lnTo>
                  <a:pt x="0" y="0"/>
                </a:lnTo>
                <a:lnTo>
                  <a:pt x="0" y="6858000"/>
                </a:lnTo>
                <a:lnTo>
                  <a:pt x="4061460" y="6858000"/>
                </a:lnTo>
                <a:lnTo>
                  <a:pt x="4061460" y="0"/>
                </a:lnTo>
                <a:close/>
              </a:path>
            </a:pathLst>
          </a:custGeom>
          <a:solidFill>
            <a:schemeClr val="accent1"/>
          </a:solidFill>
        </p:spPr>
        <p:txBody>
          <a:bodyPr wrap="square" lIns="0" tIns="0" rIns="0" bIns="0" rtlCol="0"/>
          <a:lstStyle/>
          <a:p>
            <a:endParaRPr/>
          </a:p>
        </p:txBody>
      </p:sp>
      <p:sp>
        <p:nvSpPr>
          <p:cNvPr id="3" name="object 3"/>
          <p:cNvSpPr txBox="1"/>
          <p:nvPr/>
        </p:nvSpPr>
        <p:spPr>
          <a:xfrm>
            <a:off x="342368" y="1120101"/>
            <a:ext cx="3625214" cy="1479251"/>
          </a:xfrm>
          <a:prstGeom prst="rect">
            <a:avLst/>
          </a:prstGeom>
        </p:spPr>
        <p:txBody>
          <a:bodyPr vert="horz" wrap="square" lIns="0" tIns="67945" rIns="0" bIns="0" rtlCol="0" anchor="t">
            <a:spAutoFit/>
          </a:bodyPr>
          <a:lstStyle/>
          <a:p>
            <a:pPr marL="12700" marR="5080">
              <a:lnSpc>
                <a:spcPts val="3460"/>
              </a:lnSpc>
              <a:spcBef>
                <a:spcPts val="535"/>
              </a:spcBef>
            </a:pPr>
            <a:r>
              <a:rPr sz="3200" spc="-120">
                <a:solidFill>
                  <a:srgbClr val="FFFFFF"/>
                </a:solidFill>
                <a:latin typeface="Trebuchet MS"/>
                <a:cs typeface="Trebuchet MS"/>
              </a:rPr>
              <a:t>C-282/10</a:t>
            </a:r>
            <a:r>
              <a:rPr lang="en-US" sz="3200" spc="-120">
                <a:solidFill>
                  <a:srgbClr val="FFFFFF"/>
                </a:solidFill>
                <a:latin typeface="Trebuchet MS"/>
                <a:cs typeface="Trebuchet MS"/>
              </a:rPr>
              <a:t> </a:t>
            </a:r>
            <a:endParaRPr lang="en-US" sz="3200" dirty="0">
              <a:solidFill>
                <a:srgbClr val="545454"/>
              </a:solidFill>
              <a:latin typeface="Trebuchet MS"/>
              <a:cs typeface="Trebuchet MS"/>
            </a:endParaRPr>
          </a:p>
          <a:p>
            <a:pPr marL="12700" marR="5080">
              <a:lnSpc>
                <a:spcPts val="3460"/>
              </a:lnSpc>
              <a:spcBef>
                <a:spcPts val="535"/>
              </a:spcBef>
            </a:pPr>
            <a:r>
              <a:rPr lang="en-US" sz="3200" spc="-950" dirty="0">
                <a:solidFill>
                  <a:srgbClr val="FFFFFF"/>
                </a:solidFill>
                <a:latin typeface="Trebuchet MS"/>
                <a:cs typeface="Trebuchet MS"/>
              </a:rPr>
              <a:t> </a:t>
            </a:r>
            <a:r>
              <a:rPr sz="3200" spc="190">
                <a:solidFill>
                  <a:srgbClr val="FFFFFF"/>
                </a:solidFill>
                <a:latin typeface="Trebuchet MS"/>
                <a:cs typeface="Trebuchet MS"/>
              </a:rPr>
              <a:t>MA</a:t>
            </a:r>
            <a:r>
              <a:rPr sz="3200" spc="160">
                <a:solidFill>
                  <a:srgbClr val="FFFFFF"/>
                </a:solidFill>
                <a:latin typeface="Trebuchet MS"/>
                <a:cs typeface="Trebuchet MS"/>
              </a:rPr>
              <a:t>R</a:t>
            </a:r>
            <a:r>
              <a:rPr sz="3200" spc="-65">
                <a:solidFill>
                  <a:srgbClr val="FFFFFF"/>
                </a:solidFill>
                <a:latin typeface="Trebuchet MS"/>
                <a:cs typeface="Trebuchet MS"/>
              </a:rPr>
              <a:t>IBEL</a:t>
            </a:r>
            <a:r>
              <a:rPr lang="en-US" sz="3200" spc="-65">
                <a:solidFill>
                  <a:srgbClr val="FFFFFF"/>
                </a:solidFill>
                <a:latin typeface="Trebuchet MS"/>
                <a:cs typeface="Trebuchet MS"/>
              </a:rPr>
              <a:t> DOMINGUEZ</a:t>
            </a:r>
            <a:endParaRPr sz="3200">
              <a:latin typeface="Trebuchet MS"/>
              <a:cs typeface="Trebuchet MS"/>
            </a:endParaRPr>
          </a:p>
        </p:txBody>
      </p:sp>
      <p:sp>
        <p:nvSpPr>
          <p:cNvPr id="4" name="object 4"/>
          <p:cNvSpPr txBox="1"/>
          <p:nvPr/>
        </p:nvSpPr>
        <p:spPr>
          <a:xfrm>
            <a:off x="869907" y="2623409"/>
            <a:ext cx="2458720" cy="513715"/>
          </a:xfrm>
          <a:prstGeom prst="rect">
            <a:avLst/>
          </a:prstGeom>
        </p:spPr>
        <p:txBody>
          <a:bodyPr vert="horz" wrap="square" lIns="0" tIns="13335" rIns="0" bIns="0" rtlCol="0" anchor="t">
            <a:spAutoFit/>
          </a:bodyPr>
          <a:lstStyle/>
          <a:p>
            <a:pPr marL="12700">
              <a:lnSpc>
                <a:spcPct val="100000"/>
              </a:lnSpc>
              <a:spcBef>
                <a:spcPts val="105"/>
              </a:spcBef>
            </a:pPr>
            <a:endParaRPr lang="en-US" sz="3200" spc="235">
              <a:solidFill>
                <a:srgbClr val="FFFFFF"/>
              </a:solidFill>
              <a:latin typeface="Trebuchet MS"/>
              <a:cs typeface="Trebuchet MS"/>
            </a:endParaRPr>
          </a:p>
        </p:txBody>
      </p:sp>
      <p:sp>
        <p:nvSpPr>
          <p:cNvPr id="8" name="object 8"/>
          <p:cNvSpPr txBox="1"/>
          <p:nvPr/>
        </p:nvSpPr>
        <p:spPr>
          <a:xfrm>
            <a:off x="4253406" y="1486955"/>
            <a:ext cx="7557471" cy="4706288"/>
          </a:xfrm>
          <a:prstGeom prst="rect">
            <a:avLst/>
          </a:prstGeom>
        </p:spPr>
        <p:txBody>
          <a:bodyPr vert="horz" wrap="square" lIns="0" tIns="13335" rIns="0" bIns="0" rtlCol="0">
            <a:spAutoFit/>
          </a:bodyPr>
          <a:lstStyle/>
          <a:p>
            <a:pPr marL="12700">
              <a:lnSpc>
                <a:spcPct val="100000"/>
              </a:lnSpc>
              <a:spcBef>
                <a:spcPts val="105"/>
              </a:spcBef>
            </a:pPr>
            <a:r>
              <a:rPr sz="1600" spc="-15" dirty="0">
                <a:cs typeface="Trebuchet MS"/>
              </a:rPr>
              <a:t>T</a:t>
            </a:r>
            <a:r>
              <a:rPr sz="1600" spc="-10" dirty="0">
                <a:cs typeface="Trebuchet MS"/>
              </a:rPr>
              <a:t>h</a:t>
            </a:r>
            <a:r>
              <a:rPr sz="1600" spc="-95" dirty="0">
                <a:cs typeface="Trebuchet MS"/>
              </a:rPr>
              <a:t>e</a:t>
            </a:r>
            <a:r>
              <a:rPr sz="1600" spc="-40" dirty="0">
                <a:cs typeface="Trebuchet MS"/>
              </a:rPr>
              <a:t> </a:t>
            </a:r>
            <a:r>
              <a:rPr sz="1600" spc="-100" dirty="0">
                <a:cs typeface="Trebuchet MS"/>
              </a:rPr>
              <a:t>an</a:t>
            </a:r>
            <a:r>
              <a:rPr sz="1600" spc="-45" dirty="0">
                <a:cs typeface="Trebuchet MS"/>
              </a:rPr>
              <a:t>s</a:t>
            </a:r>
            <a:r>
              <a:rPr sz="1600" spc="-65" dirty="0">
                <a:cs typeface="Trebuchet MS"/>
              </a:rPr>
              <a:t>w</a:t>
            </a:r>
            <a:r>
              <a:rPr sz="1600" spc="-40" dirty="0">
                <a:cs typeface="Trebuchet MS"/>
              </a:rPr>
              <a:t>er</a:t>
            </a:r>
            <a:r>
              <a:rPr sz="1600" spc="-55" dirty="0">
                <a:cs typeface="Trebuchet MS"/>
              </a:rPr>
              <a:t> </a:t>
            </a:r>
            <a:r>
              <a:rPr sz="1600" spc="-35" dirty="0">
                <a:cs typeface="Trebuchet MS"/>
              </a:rPr>
              <a:t>to </a:t>
            </a:r>
            <a:r>
              <a:rPr sz="1600" spc="-65" dirty="0">
                <a:cs typeface="Trebuchet MS"/>
              </a:rPr>
              <a:t>t</a:t>
            </a:r>
            <a:r>
              <a:rPr sz="1600" spc="-85" dirty="0">
                <a:cs typeface="Trebuchet MS"/>
              </a:rPr>
              <a:t>h</a:t>
            </a:r>
            <a:r>
              <a:rPr sz="1600" spc="-95" dirty="0">
                <a:cs typeface="Trebuchet MS"/>
              </a:rPr>
              <a:t>e</a:t>
            </a:r>
            <a:r>
              <a:rPr sz="1600" spc="-50" dirty="0">
                <a:cs typeface="Trebuchet MS"/>
              </a:rPr>
              <a:t> secon</a:t>
            </a:r>
            <a:r>
              <a:rPr sz="1600" spc="-65" dirty="0">
                <a:cs typeface="Trebuchet MS"/>
              </a:rPr>
              <a:t>d</a:t>
            </a:r>
            <a:r>
              <a:rPr sz="1600" spc="-45" dirty="0">
                <a:cs typeface="Trebuchet MS"/>
              </a:rPr>
              <a:t> </a:t>
            </a:r>
            <a:r>
              <a:rPr sz="1600" spc="-80" dirty="0">
                <a:cs typeface="Trebuchet MS"/>
              </a:rPr>
              <a:t>q</a:t>
            </a:r>
            <a:r>
              <a:rPr sz="1600" spc="-65" dirty="0">
                <a:cs typeface="Trebuchet MS"/>
              </a:rPr>
              <a:t>u</a:t>
            </a:r>
            <a:r>
              <a:rPr sz="1600" spc="-55" dirty="0">
                <a:cs typeface="Trebuchet MS"/>
              </a:rPr>
              <a:t>esti</a:t>
            </a:r>
            <a:r>
              <a:rPr sz="1600" spc="-65" dirty="0">
                <a:cs typeface="Trebuchet MS"/>
              </a:rPr>
              <a:t>on</a:t>
            </a:r>
            <a:r>
              <a:rPr sz="1600" spc="-70" dirty="0">
                <a:cs typeface="Trebuchet MS"/>
              </a:rPr>
              <a:t> </a:t>
            </a:r>
            <a:r>
              <a:rPr sz="1600" spc="-95" dirty="0">
                <a:cs typeface="Trebuchet MS"/>
              </a:rPr>
              <a:t>i</a:t>
            </a:r>
            <a:r>
              <a:rPr sz="1600" spc="-30" dirty="0">
                <a:cs typeface="Trebuchet MS"/>
              </a:rPr>
              <a:t>s</a:t>
            </a:r>
            <a:r>
              <a:rPr sz="1600" spc="-40" dirty="0">
                <a:cs typeface="Trebuchet MS"/>
              </a:rPr>
              <a:t> </a:t>
            </a:r>
            <a:r>
              <a:rPr sz="1600" spc="-65" dirty="0">
                <a:cs typeface="Trebuchet MS"/>
              </a:rPr>
              <a:t>t</a:t>
            </a:r>
            <a:r>
              <a:rPr sz="1600" spc="-85" dirty="0">
                <a:cs typeface="Trebuchet MS"/>
              </a:rPr>
              <a:t>h</a:t>
            </a:r>
            <a:r>
              <a:rPr sz="1600" spc="-50" dirty="0">
                <a:cs typeface="Trebuchet MS"/>
              </a:rPr>
              <a:t>e</a:t>
            </a:r>
            <a:r>
              <a:rPr sz="1600" spc="-65" dirty="0">
                <a:cs typeface="Trebuchet MS"/>
              </a:rPr>
              <a:t>r</a:t>
            </a:r>
            <a:r>
              <a:rPr sz="1600" spc="-155" dirty="0">
                <a:cs typeface="Trebuchet MS"/>
              </a:rPr>
              <a:t>e</a:t>
            </a:r>
            <a:r>
              <a:rPr sz="1600" spc="-125" dirty="0">
                <a:cs typeface="Trebuchet MS"/>
              </a:rPr>
              <a:t>f</a:t>
            </a:r>
            <a:r>
              <a:rPr sz="1600" spc="20" dirty="0">
                <a:cs typeface="Trebuchet MS"/>
              </a:rPr>
              <a:t>o</a:t>
            </a:r>
            <a:r>
              <a:rPr sz="1600" spc="-20" dirty="0">
                <a:cs typeface="Trebuchet MS"/>
              </a:rPr>
              <a:t>r</a:t>
            </a:r>
            <a:r>
              <a:rPr sz="1600" spc="-95" dirty="0">
                <a:cs typeface="Trebuchet MS"/>
              </a:rPr>
              <a:t>e</a:t>
            </a:r>
            <a:r>
              <a:rPr sz="1600" spc="-50" dirty="0">
                <a:cs typeface="Trebuchet MS"/>
              </a:rPr>
              <a:t> </a:t>
            </a:r>
            <a:r>
              <a:rPr sz="1600" spc="-65" dirty="0">
                <a:cs typeface="Trebuchet MS"/>
              </a:rPr>
              <a:t>t</a:t>
            </a:r>
            <a:r>
              <a:rPr sz="1600" spc="-85" dirty="0">
                <a:cs typeface="Trebuchet MS"/>
              </a:rPr>
              <a:t>h</a:t>
            </a:r>
            <a:r>
              <a:rPr sz="1600" spc="-145" dirty="0">
                <a:cs typeface="Trebuchet MS"/>
              </a:rPr>
              <a:t>at:</a:t>
            </a:r>
            <a:endParaRPr sz="1600" dirty="0">
              <a:cs typeface="Trebuchet MS"/>
            </a:endParaRPr>
          </a:p>
          <a:p>
            <a:pPr marL="12700" marR="55880">
              <a:lnSpc>
                <a:spcPct val="110000"/>
              </a:lnSpc>
              <a:spcBef>
                <a:spcPts val="100"/>
              </a:spcBef>
            </a:pPr>
            <a:r>
              <a:rPr sz="1600" spc="375" dirty="0">
                <a:cs typeface="Trebuchet MS"/>
              </a:rPr>
              <a:t>—</a:t>
            </a:r>
            <a:r>
              <a:rPr sz="1600" spc="-40" dirty="0">
                <a:cs typeface="Trebuchet MS"/>
              </a:rPr>
              <a:t> </a:t>
            </a:r>
            <a:r>
              <a:rPr sz="1600" spc="-90" dirty="0">
                <a:cs typeface="Trebuchet MS"/>
              </a:rPr>
              <a:t>it</a:t>
            </a:r>
            <a:r>
              <a:rPr sz="1600" spc="-35" dirty="0">
                <a:cs typeface="Trebuchet MS"/>
              </a:rPr>
              <a:t> </a:t>
            </a:r>
            <a:r>
              <a:rPr sz="1600" spc="-60" dirty="0">
                <a:cs typeface="Trebuchet MS"/>
              </a:rPr>
              <a:t>is</a:t>
            </a:r>
            <a:r>
              <a:rPr sz="1600" spc="-40" dirty="0">
                <a:cs typeface="Trebuchet MS"/>
              </a:rPr>
              <a:t> </a:t>
            </a:r>
            <a:r>
              <a:rPr sz="1600" spc="-55" dirty="0">
                <a:cs typeface="Trebuchet MS"/>
              </a:rPr>
              <a:t>for</a:t>
            </a:r>
            <a:r>
              <a:rPr sz="1600" spc="-40" dirty="0">
                <a:cs typeface="Trebuchet MS"/>
              </a:rPr>
              <a:t> </a:t>
            </a:r>
            <a:r>
              <a:rPr sz="1600" spc="-80" dirty="0">
                <a:cs typeface="Trebuchet MS"/>
              </a:rPr>
              <a:t>the</a:t>
            </a:r>
            <a:r>
              <a:rPr sz="1600" spc="-45" dirty="0">
                <a:cs typeface="Trebuchet MS"/>
              </a:rPr>
              <a:t> </a:t>
            </a:r>
            <a:r>
              <a:rPr sz="1600" spc="-85" dirty="0">
                <a:cs typeface="Trebuchet MS"/>
              </a:rPr>
              <a:t>national</a:t>
            </a:r>
            <a:r>
              <a:rPr sz="1600" spc="-60" dirty="0">
                <a:cs typeface="Trebuchet MS"/>
              </a:rPr>
              <a:t> </a:t>
            </a:r>
            <a:r>
              <a:rPr sz="1600" spc="-35" dirty="0">
                <a:cs typeface="Trebuchet MS"/>
              </a:rPr>
              <a:t>court</a:t>
            </a:r>
            <a:r>
              <a:rPr sz="1600" spc="-45" dirty="0">
                <a:cs typeface="Trebuchet MS"/>
              </a:rPr>
              <a:t> </a:t>
            </a:r>
            <a:r>
              <a:rPr sz="1600" spc="-35" dirty="0">
                <a:cs typeface="Trebuchet MS"/>
              </a:rPr>
              <a:t>to</a:t>
            </a:r>
            <a:r>
              <a:rPr sz="1600" spc="-30" dirty="0">
                <a:cs typeface="Trebuchet MS"/>
              </a:rPr>
              <a:t> </a:t>
            </a:r>
            <a:r>
              <a:rPr sz="1600" spc="-85" dirty="0">
                <a:cs typeface="Trebuchet MS"/>
              </a:rPr>
              <a:t>determine,</a:t>
            </a:r>
            <a:r>
              <a:rPr sz="1600" spc="-190" dirty="0">
                <a:cs typeface="Trebuchet MS"/>
              </a:rPr>
              <a:t> </a:t>
            </a:r>
            <a:r>
              <a:rPr sz="1600" spc="-90" dirty="0">
                <a:cs typeface="Trebuchet MS"/>
              </a:rPr>
              <a:t>taking</a:t>
            </a:r>
            <a:r>
              <a:rPr sz="1600" spc="-35" dirty="0">
                <a:cs typeface="Trebuchet MS"/>
              </a:rPr>
              <a:t> </a:t>
            </a:r>
            <a:r>
              <a:rPr sz="1600" spc="-80" dirty="0">
                <a:cs typeface="Trebuchet MS"/>
              </a:rPr>
              <a:t>the</a:t>
            </a:r>
            <a:r>
              <a:rPr sz="1600" spc="-50" dirty="0">
                <a:cs typeface="Trebuchet MS"/>
              </a:rPr>
              <a:t> </a:t>
            </a:r>
            <a:r>
              <a:rPr sz="1600" spc="-55" dirty="0">
                <a:cs typeface="Trebuchet MS"/>
              </a:rPr>
              <a:t>whole</a:t>
            </a:r>
            <a:r>
              <a:rPr sz="1600" spc="-35" dirty="0">
                <a:cs typeface="Trebuchet MS"/>
              </a:rPr>
              <a:t> </a:t>
            </a:r>
            <a:r>
              <a:rPr sz="1600" spc="-50" dirty="0">
                <a:cs typeface="Trebuchet MS"/>
              </a:rPr>
              <a:t>body </a:t>
            </a:r>
            <a:r>
              <a:rPr sz="1600" spc="-75" dirty="0">
                <a:cs typeface="Trebuchet MS"/>
              </a:rPr>
              <a:t>of</a:t>
            </a:r>
            <a:r>
              <a:rPr sz="1600" spc="-40" dirty="0">
                <a:cs typeface="Trebuchet MS"/>
              </a:rPr>
              <a:t> </a:t>
            </a:r>
            <a:r>
              <a:rPr sz="1600" spc="-65" dirty="0">
                <a:cs typeface="Trebuchet MS"/>
              </a:rPr>
              <a:t>domestic </a:t>
            </a:r>
            <a:r>
              <a:rPr sz="1600" spc="-405" dirty="0">
                <a:cs typeface="Trebuchet MS"/>
              </a:rPr>
              <a:t> </a:t>
            </a:r>
            <a:r>
              <a:rPr sz="1600" spc="-110" dirty="0">
                <a:cs typeface="Trebuchet MS"/>
              </a:rPr>
              <a:t>law</a:t>
            </a:r>
            <a:r>
              <a:rPr sz="1600" spc="-25" dirty="0">
                <a:cs typeface="Trebuchet MS"/>
              </a:rPr>
              <a:t> </a:t>
            </a:r>
            <a:r>
              <a:rPr sz="1600" spc="-55" dirty="0">
                <a:cs typeface="Trebuchet MS"/>
              </a:rPr>
              <a:t>into </a:t>
            </a:r>
            <a:r>
              <a:rPr sz="1600" spc="-70" dirty="0">
                <a:cs typeface="Trebuchet MS"/>
              </a:rPr>
              <a:t>consideration,</a:t>
            </a:r>
            <a:r>
              <a:rPr sz="1600" spc="-200" dirty="0">
                <a:cs typeface="Trebuchet MS"/>
              </a:rPr>
              <a:t> </a:t>
            </a:r>
            <a:r>
              <a:rPr sz="1600" spc="-80" dirty="0">
                <a:cs typeface="Trebuchet MS"/>
              </a:rPr>
              <a:t>in</a:t>
            </a:r>
            <a:r>
              <a:rPr sz="1600" spc="-25" dirty="0">
                <a:cs typeface="Trebuchet MS"/>
              </a:rPr>
              <a:t> </a:t>
            </a:r>
            <a:r>
              <a:rPr sz="1600" spc="-75" dirty="0">
                <a:cs typeface="Trebuchet MS"/>
              </a:rPr>
              <a:t>particular</a:t>
            </a:r>
            <a:r>
              <a:rPr sz="1600" spc="-204" dirty="0">
                <a:cs typeface="Trebuchet MS"/>
              </a:rPr>
              <a:t> </a:t>
            </a:r>
            <a:r>
              <a:rPr sz="1600" spc="-50" dirty="0">
                <a:cs typeface="Trebuchet MS"/>
              </a:rPr>
              <a:t>Article</a:t>
            </a:r>
            <a:r>
              <a:rPr sz="1600" spc="-25" dirty="0">
                <a:cs typeface="Trebuchet MS"/>
              </a:rPr>
              <a:t> </a:t>
            </a:r>
            <a:r>
              <a:rPr sz="1600" spc="-120" dirty="0">
                <a:cs typeface="Trebuchet MS"/>
              </a:rPr>
              <a:t>L.</a:t>
            </a:r>
            <a:r>
              <a:rPr sz="1600" spc="-170" dirty="0">
                <a:cs typeface="Trebuchet MS"/>
              </a:rPr>
              <a:t> </a:t>
            </a:r>
            <a:r>
              <a:rPr sz="1600" spc="-35" dirty="0">
                <a:cs typeface="Trebuchet MS"/>
              </a:rPr>
              <a:t>223-4</a:t>
            </a:r>
            <a:r>
              <a:rPr sz="1600" spc="-65" dirty="0">
                <a:cs typeface="Trebuchet MS"/>
              </a:rPr>
              <a:t> </a:t>
            </a:r>
            <a:r>
              <a:rPr sz="1600" spc="-75" dirty="0">
                <a:cs typeface="Trebuchet MS"/>
              </a:rPr>
              <a:t>of</a:t>
            </a:r>
            <a:r>
              <a:rPr sz="1600" spc="-35" dirty="0">
                <a:cs typeface="Trebuchet MS"/>
              </a:rPr>
              <a:t> </a:t>
            </a:r>
            <a:r>
              <a:rPr sz="1600" spc="-80" dirty="0">
                <a:cs typeface="Trebuchet MS"/>
              </a:rPr>
              <a:t>the</a:t>
            </a:r>
            <a:r>
              <a:rPr sz="1600" spc="-35" dirty="0">
                <a:cs typeface="Trebuchet MS"/>
              </a:rPr>
              <a:t> </a:t>
            </a:r>
            <a:r>
              <a:rPr sz="1600" spc="5" dirty="0">
                <a:cs typeface="Trebuchet MS"/>
              </a:rPr>
              <a:t>Code</a:t>
            </a:r>
            <a:r>
              <a:rPr sz="1600" spc="-50" dirty="0">
                <a:cs typeface="Trebuchet MS"/>
              </a:rPr>
              <a:t> </a:t>
            </a:r>
            <a:r>
              <a:rPr sz="1600" spc="-65" dirty="0">
                <a:cs typeface="Trebuchet MS"/>
              </a:rPr>
              <a:t>du</a:t>
            </a:r>
            <a:r>
              <a:rPr sz="1600" spc="-40" dirty="0">
                <a:cs typeface="Trebuchet MS"/>
              </a:rPr>
              <a:t> </a:t>
            </a:r>
            <a:r>
              <a:rPr sz="1600" spc="-110" dirty="0">
                <a:cs typeface="Trebuchet MS"/>
              </a:rPr>
              <a:t>travail,</a:t>
            </a:r>
            <a:r>
              <a:rPr sz="1600" spc="-175" dirty="0">
                <a:cs typeface="Trebuchet MS"/>
              </a:rPr>
              <a:t> </a:t>
            </a:r>
            <a:r>
              <a:rPr sz="1600" spc="-90" dirty="0">
                <a:cs typeface="Trebuchet MS"/>
              </a:rPr>
              <a:t>and</a:t>
            </a:r>
            <a:r>
              <a:rPr lang="hu-HU" sz="1600" spc="-90" dirty="0">
                <a:cs typeface="Trebuchet MS"/>
              </a:rPr>
              <a:t> </a:t>
            </a:r>
            <a:r>
              <a:rPr lang="en-US" sz="1600" spc="-155" dirty="0">
                <a:cs typeface="Trebuchet MS"/>
              </a:rPr>
              <a:t>a</a:t>
            </a:r>
            <a:r>
              <a:rPr lang="en-US" sz="1600" spc="-80" dirty="0">
                <a:cs typeface="Trebuchet MS"/>
              </a:rPr>
              <a:t>pp</a:t>
            </a:r>
            <a:r>
              <a:rPr lang="en-US" sz="1600" spc="-120" dirty="0">
                <a:cs typeface="Trebuchet MS"/>
              </a:rPr>
              <a:t>l</a:t>
            </a:r>
            <a:r>
              <a:rPr lang="en-US" sz="1600" spc="-70" dirty="0">
                <a:cs typeface="Trebuchet MS"/>
              </a:rPr>
              <a:t>yi</a:t>
            </a:r>
            <a:r>
              <a:rPr lang="en-US" sz="1600" spc="-90" dirty="0">
                <a:cs typeface="Trebuchet MS"/>
              </a:rPr>
              <a:t>n</a:t>
            </a:r>
            <a:r>
              <a:rPr lang="en-US" sz="1600" spc="-105" dirty="0">
                <a:cs typeface="Trebuchet MS"/>
              </a:rPr>
              <a:t>g</a:t>
            </a:r>
            <a:r>
              <a:rPr lang="en-US" sz="1600" spc="-65" dirty="0">
                <a:cs typeface="Trebuchet MS"/>
              </a:rPr>
              <a:t> t</a:t>
            </a:r>
            <a:r>
              <a:rPr lang="en-US" sz="1600" spc="-85" dirty="0">
                <a:cs typeface="Trebuchet MS"/>
              </a:rPr>
              <a:t>h</a:t>
            </a:r>
            <a:r>
              <a:rPr lang="en-US" sz="1600" spc="-95" dirty="0">
                <a:cs typeface="Trebuchet MS"/>
              </a:rPr>
              <a:t>e</a:t>
            </a:r>
            <a:r>
              <a:rPr lang="en-US" sz="1600" spc="-40" dirty="0">
                <a:cs typeface="Trebuchet MS"/>
              </a:rPr>
              <a:t> </a:t>
            </a:r>
            <a:r>
              <a:rPr lang="en-US" sz="1600" spc="-95" dirty="0">
                <a:cs typeface="Trebuchet MS"/>
              </a:rPr>
              <a:t>i</a:t>
            </a:r>
            <a:r>
              <a:rPr lang="en-US" sz="1600" spc="-65" dirty="0">
                <a:cs typeface="Trebuchet MS"/>
              </a:rPr>
              <a:t>n</a:t>
            </a:r>
            <a:r>
              <a:rPr lang="en-US" sz="1600" spc="-50" dirty="0">
                <a:cs typeface="Trebuchet MS"/>
              </a:rPr>
              <a:t>terp</a:t>
            </a:r>
            <a:r>
              <a:rPr lang="en-US" sz="1600" spc="-70" dirty="0">
                <a:cs typeface="Trebuchet MS"/>
              </a:rPr>
              <a:t>r</a:t>
            </a:r>
            <a:r>
              <a:rPr lang="en-US" sz="1600" spc="-100" dirty="0">
                <a:cs typeface="Trebuchet MS"/>
              </a:rPr>
              <a:t>etati</a:t>
            </a:r>
            <a:r>
              <a:rPr lang="en-US" sz="1600" spc="-105" dirty="0">
                <a:cs typeface="Trebuchet MS"/>
              </a:rPr>
              <a:t>v</a:t>
            </a:r>
            <a:r>
              <a:rPr lang="en-US" sz="1600" spc="-95" dirty="0">
                <a:cs typeface="Trebuchet MS"/>
              </a:rPr>
              <a:t>e</a:t>
            </a:r>
            <a:r>
              <a:rPr lang="en-US" sz="1600" spc="-75" dirty="0">
                <a:cs typeface="Trebuchet MS"/>
              </a:rPr>
              <a:t> </a:t>
            </a:r>
            <a:r>
              <a:rPr lang="en-US" sz="1600" spc="-65" dirty="0">
                <a:cs typeface="Trebuchet MS"/>
              </a:rPr>
              <a:t>meth</a:t>
            </a:r>
            <a:r>
              <a:rPr lang="en-US" sz="1600" spc="-55" dirty="0">
                <a:cs typeface="Trebuchet MS"/>
              </a:rPr>
              <a:t>o</a:t>
            </a:r>
            <a:r>
              <a:rPr lang="en-US" sz="1600" spc="-50" dirty="0">
                <a:cs typeface="Trebuchet MS"/>
              </a:rPr>
              <a:t>ds</a:t>
            </a:r>
            <a:r>
              <a:rPr lang="en-US" sz="1600" spc="-45" dirty="0">
                <a:cs typeface="Trebuchet MS"/>
              </a:rPr>
              <a:t> </a:t>
            </a:r>
            <a:r>
              <a:rPr lang="en-US" sz="1600" spc="-20" dirty="0" err="1">
                <a:cs typeface="Trebuchet MS"/>
              </a:rPr>
              <a:t>r</a:t>
            </a:r>
            <a:r>
              <a:rPr lang="en-US" sz="1600" spc="-65" dirty="0" err="1">
                <a:cs typeface="Trebuchet MS"/>
              </a:rPr>
              <a:t>ecog</a:t>
            </a:r>
            <a:r>
              <a:rPr lang="en-US" sz="1600" spc="-60" dirty="0" err="1">
                <a:cs typeface="Trebuchet MS"/>
              </a:rPr>
              <a:t>n</a:t>
            </a:r>
            <a:r>
              <a:rPr lang="en-US" sz="1600" spc="-95" dirty="0" err="1">
                <a:cs typeface="Trebuchet MS"/>
              </a:rPr>
              <a:t>i</a:t>
            </a:r>
            <a:r>
              <a:rPr lang="en-US" sz="1600" spc="-65" dirty="0" err="1">
                <a:cs typeface="Trebuchet MS"/>
              </a:rPr>
              <a:t>sed</a:t>
            </a:r>
            <a:r>
              <a:rPr lang="en-US" sz="1600" spc="-60" dirty="0">
                <a:cs typeface="Trebuchet MS"/>
              </a:rPr>
              <a:t> </a:t>
            </a:r>
            <a:r>
              <a:rPr lang="en-US" sz="1600" spc="-90" dirty="0">
                <a:cs typeface="Trebuchet MS"/>
              </a:rPr>
              <a:t>b</a:t>
            </a:r>
            <a:r>
              <a:rPr lang="en-US" sz="1600" spc="-80" dirty="0">
                <a:cs typeface="Trebuchet MS"/>
              </a:rPr>
              <a:t>y</a:t>
            </a:r>
            <a:r>
              <a:rPr lang="en-US" sz="1600" spc="-45" dirty="0">
                <a:cs typeface="Trebuchet MS"/>
              </a:rPr>
              <a:t> </a:t>
            </a:r>
            <a:r>
              <a:rPr lang="en-US" sz="1600" spc="-25" dirty="0">
                <a:cs typeface="Trebuchet MS"/>
              </a:rPr>
              <a:t>d</a:t>
            </a:r>
            <a:r>
              <a:rPr lang="en-US" sz="1600" spc="-20" dirty="0">
                <a:cs typeface="Trebuchet MS"/>
              </a:rPr>
              <a:t>o</a:t>
            </a:r>
            <a:r>
              <a:rPr lang="en-US" sz="1600" spc="-80" dirty="0">
                <a:cs typeface="Trebuchet MS"/>
              </a:rPr>
              <a:t>mestic</a:t>
            </a:r>
            <a:r>
              <a:rPr lang="en-US" sz="1600" spc="-65" dirty="0">
                <a:cs typeface="Trebuchet MS"/>
              </a:rPr>
              <a:t> </a:t>
            </a:r>
            <a:r>
              <a:rPr lang="en-US" sz="1600" spc="-110" dirty="0">
                <a:cs typeface="Trebuchet MS"/>
              </a:rPr>
              <a:t>l</a:t>
            </a:r>
            <a:r>
              <a:rPr lang="en-US" sz="1600" spc="-190" dirty="0">
                <a:cs typeface="Trebuchet MS"/>
              </a:rPr>
              <a:t>a</a:t>
            </a:r>
            <a:r>
              <a:rPr lang="en-US" sz="1600" spc="-125" dirty="0">
                <a:cs typeface="Trebuchet MS"/>
              </a:rPr>
              <a:t>w</a:t>
            </a:r>
            <a:r>
              <a:rPr lang="en-US" sz="1600" spc="-210" dirty="0">
                <a:cs typeface="Trebuchet MS"/>
              </a:rPr>
              <a:t>,</a:t>
            </a:r>
            <a:r>
              <a:rPr lang="en-US" sz="1600" spc="-170" dirty="0">
                <a:cs typeface="Trebuchet MS"/>
              </a:rPr>
              <a:t> </a:t>
            </a:r>
            <a:r>
              <a:rPr lang="en-US" sz="1600" spc="-75" dirty="0">
                <a:cs typeface="Trebuchet MS"/>
              </a:rPr>
              <a:t>wit</a:t>
            </a:r>
            <a:r>
              <a:rPr lang="en-US" sz="1600" spc="-80" dirty="0">
                <a:cs typeface="Trebuchet MS"/>
              </a:rPr>
              <a:t>h</a:t>
            </a:r>
            <a:r>
              <a:rPr lang="en-US" sz="1600" spc="-30" dirty="0">
                <a:cs typeface="Trebuchet MS"/>
              </a:rPr>
              <a:t> </a:t>
            </a:r>
            <a:r>
              <a:rPr lang="en-US" sz="1600" spc="-140" dirty="0">
                <a:cs typeface="Trebuchet MS"/>
              </a:rPr>
              <a:t>a</a:t>
            </a:r>
            <a:r>
              <a:rPr lang="en-US" sz="1600" spc="-40" dirty="0">
                <a:cs typeface="Trebuchet MS"/>
              </a:rPr>
              <a:t> </a:t>
            </a:r>
            <a:r>
              <a:rPr lang="en-US" sz="1600" spc="-75" dirty="0">
                <a:cs typeface="Trebuchet MS"/>
              </a:rPr>
              <a:t>vi</a:t>
            </a:r>
            <a:r>
              <a:rPr lang="en-US" sz="1600" spc="-130" dirty="0">
                <a:cs typeface="Trebuchet MS"/>
              </a:rPr>
              <a:t>e</a:t>
            </a:r>
            <a:r>
              <a:rPr lang="en-US" sz="1600" spc="-35" dirty="0">
                <a:cs typeface="Trebuchet MS"/>
              </a:rPr>
              <a:t>w</a:t>
            </a:r>
            <a:r>
              <a:rPr lang="en-US" sz="1600" spc="-30" dirty="0">
                <a:cs typeface="Trebuchet MS"/>
              </a:rPr>
              <a:t> to  </a:t>
            </a:r>
            <a:r>
              <a:rPr lang="en-US" sz="1600" spc="-65" dirty="0">
                <a:cs typeface="Trebuchet MS"/>
              </a:rPr>
              <a:t>ensuring </a:t>
            </a:r>
            <a:r>
              <a:rPr lang="en-US" sz="1600" spc="-95" dirty="0">
                <a:cs typeface="Trebuchet MS"/>
              </a:rPr>
              <a:t>that </a:t>
            </a:r>
            <a:r>
              <a:rPr lang="en-US" sz="1600" spc="-50" dirty="0">
                <a:cs typeface="Trebuchet MS"/>
              </a:rPr>
              <a:t>Article </a:t>
            </a:r>
            <a:r>
              <a:rPr lang="en-US" sz="1600" spc="-35" dirty="0">
                <a:cs typeface="Trebuchet MS"/>
              </a:rPr>
              <a:t>7 </a:t>
            </a:r>
            <a:r>
              <a:rPr lang="en-US" sz="1600" spc="-75" dirty="0">
                <a:cs typeface="Trebuchet MS"/>
              </a:rPr>
              <a:t>of </a:t>
            </a:r>
            <a:r>
              <a:rPr lang="en-US" sz="1600" spc="-50" dirty="0">
                <a:cs typeface="Trebuchet MS"/>
              </a:rPr>
              <a:t>Directive </a:t>
            </a:r>
            <a:r>
              <a:rPr lang="en-US" sz="1600" spc="-80" dirty="0">
                <a:cs typeface="Trebuchet MS"/>
              </a:rPr>
              <a:t>2003/88 </a:t>
            </a:r>
            <a:r>
              <a:rPr lang="en-US" sz="1600" b="1" spc="-25" dirty="0">
                <a:cs typeface="Trebuchet MS"/>
              </a:rPr>
              <a:t>is </a:t>
            </a:r>
            <a:r>
              <a:rPr lang="en-US" sz="1600" b="1" spc="-45" dirty="0">
                <a:cs typeface="Trebuchet MS"/>
              </a:rPr>
              <a:t>fully effective </a:t>
            </a:r>
            <a:r>
              <a:rPr lang="en-US" sz="1600" b="1" spc="-5" dirty="0">
                <a:cs typeface="Trebuchet MS"/>
              </a:rPr>
              <a:t>and </a:t>
            </a:r>
            <a:r>
              <a:rPr lang="en-US" sz="1600" b="1" spc="-20" dirty="0">
                <a:cs typeface="Trebuchet MS"/>
              </a:rPr>
              <a:t>achieving </a:t>
            </a:r>
            <a:r>
              <a:rPr lang="en-US" sz="1600" b="1" spc="-15" dirty="0">
                <a:cs typeface="Trebuchet MS"/>
              </a:rPr>
              <a:t> </a:t>
            </a:r>
            <a:r>
              <a:rPr lang="en-US" sz="1600" b="1" spc="-5" dirty="0">
                <a:cs typeface="Trebuchet MS"/>
              </a:rPr>
              <a:t>an</a:t>
            </a:r>
            <a:r>
              <a:rPr lang="en-US" sz="1600" b="1" spc="-55" dirty="0">
                <a:cs typeface="Trebuchet MS"/>
              </a:rPr>
              <a:t> </a:t>
            </a:r>
            <a:r>
              <a:rPr lang="en-US" sz="1600" b="1" spc="40" dirty="0">
                <a:cs typeface="Trebuchet MS"/>
              </a:rPr>
              <a:t>o</a:t>
            </a:r>
            <a:r>
              <a:rPr lang="en-US" sz="1600" b="1" dirty="0">
                <a:cs typeface="Trebuchet MS"/>
              </a:rPr>
              <a:t>u</a:t>
            </a:r>
            <a:r>
              <a:rPr lang="en-US" sz="1600" b="1" spc="-10" dirty="0">
                <a:cs typeface="Trebuchet MS"/>
              </a:rPr>
              <a:t>t</a:t>
            </a:r>
            <a:r>
              <a:rPr lang="en-US" sz="1600" b="1" spc="-15" dirty="0">
                <a:cs typeface="Trebuchet MS"/>
              </a:rPr>
              <a:t>c</a:t>
            </a:r>
            <a:r>
              <a:rPr lang="en-US" sz="1600" b="1" spc="40" dirty="0">
                <a:cs typeface="Trebuchet MS"/>
              </a:rPr>
              <a:t>o</a:t>
            </a:r>
            <a:r>
              <a:rPr lang="en-US" sz="1600" b="1" spc="55" dirty="0">
                <a:cs typeface="Trebuchet MS"/>
              </a:rPr>
              <a:t>me</a:t>
            </a:r>
            <a:r>
              <a:rPr lang="en-US" sz="1600" b="1" spc="-60" dirty="0">
                <a:cs typeface="Trebuchet MS"/>
              </a:rPr>
              <a:t> </a:t>
            </a:r>
            <a:r>
              <a:rPr lang="en-US" sz="1600" b="1" spc="-15" dirty="0">
                <a:cs typeface="Trebuchet MS"/>
              </a:rPr>
              <a:t>c</a:t>
            </a:r>
            <a:r>
              <a:rPr lang="en-US" sz="1600" b="1" spc="40" dirty="0">
                <a:cs typeface="Trebuchet MS"/>
              </a:rPr>
              <a:t>o</a:t>
            </a:r>
            <a:r>
              <a:rPr lang="en-US" sz="1600" b="1" spc="-10" dirty="0">
                <a:cs typeface="Trebuchet MS"/>
              </a:rPr>
              <a:t>nsistent</a:t>
            </a:r>
            <a:r>
              <a:rPr lang="en-US" sz="1600" b="1" spc="-70" dirty="0">
                <a:cs typeface="Trebuchet MS"/>
              </a:rPr>
              <a:t> </a:t>
            </a:r>
            <a:r>
              <a:rPr lang="en-US" sz="1600" b="1" spc="-10" dirty="0">
                <a:cs typeface="Trebuchet MS"/>
              </a:rPr>
              <a:t>w</a:t>
            </a:r>
            <a:r>
              <a:rPr lang="en-US" sz="1600" b="1" spc="-15" dirty="0">
                <a:cs typeface="Trebuchet MS"/>
              </a:rPr>
              <a:t>ith</a:t>
            </a:r>
            <a:r>
              <a:rPr lang="en-US" sz="1600" b="1" spc="-70" dirty="0">
                <a:cs typeface="Trebuchet MS"/>
              </a:rPr>
              <a:t> </a:t>
            </a:r>
            <a:r>
              <a:rPr lang="en-US" sz="1600" b="1" dirty="0">
                <a:cs typeface="Trebuchet MS"/>
              </a:rPr>
              <a:t>t</a:t>
            </a:r>
            <a:r>
              <a:rPr lang="en-US" sz="1600" b="1" spc="-25" dirty="0">
                <a:cs typeface="Trebuchet MS"/>
              </a:rPr>
              <a:t>he</a:t>
            </a:r>
            <a:r>
              <a:rPr lang="en-US" sz="1600" b="1" spc="-35" dirty="0">
                <a:cs typeface="Trebuchet MS"/>
              </a:rPr>
              <a:t> obj</a:t>
            </a:r>
            <a:r>
              <a:rPr lang="en-US" sz="1600" b="1" spc="-30" dirty="0">
                <a:cs typeface="Trebuchet MS"/>
              </a:rPr>
              <a:t>e</a:t>
            </a:r>
            <a:r>
              <a:rPr lang="en-US" sz="1600" b="1" spc="-15" dirty="0">
                <a:cs typeface="Trebuchet MS"/>
              </a:rPr>
              <a:t>c</a:t>
            </a:r>
            <a:r>
              <a:rPr lang="en-US" sz="1600" b="1" dirty="0">
                <a:cs typeface="Trebuchet MS"/>
              </a:rPr>
              <a:t>t</a:t>
            </a:r>
            <a:r>
              <a:rPr lang="en-US" sz="1600" b="1" spc="-25" dirty="0">
                <a:cs typeface="Trebuchet MS"/>
              </a:rPr>
              <a:t>i</a:t>
            </a:r>
            <a:r>
              <a:rPr lang="en-US" sz="1600" b="1" spc="-70" dirty="0">
                <a:cs typeface="Trebuchet MS"/>
              </a:rPr>
              <a:t>v</a:t>
            </a:r>
            <a:r>
              <a:rPr lang="en-US" sz="1600" b="1" spc="-30" dirty="0">
                <a:cs typeface="Trebuchet MS"/>
              </a:rPr>
              <a:t>e</a:t>
            </a:r>
            <a:r>
              <a:rPr lang="en-US" sz="1600" b="1" spc="-70" dirty="0">
                <a:cs typeface="Trebuchet MS"/>
              </a:rPr>
              <a:t> </a:t>
            </a:r>
            <a:r>
              <a:rPr lang="en-US" sz="1600" b="1" spc="-5" dirty="0">
                <a:cs typeface="Trebuchet MS"/>
              </a:rPr>
              <a:t>p</a:t>
            </a:r>
            <a:r>
              <a:rPr lang="en-US" sz="1600" b="1" spc="-15" dirty="0">
                <a:cs typeface="Trebuchet MS"/>
              </a:rPr>
              <a:t>u</a:t>
            </a:r>
            <a:r>
              <a:rPr lang="en-US" sz="1600" b="1" spc="20" dirty="0">
                <a:cs typeface="Trebuchet MS"/>
              </a:rPr>
              <a:t>r</a:t>
            </a:r>
            <a:r>
              <a:rPr lang="en-US" sz="1600" b="1" spc="-10" dirty="0">
                <a:cs typeface="Trebuchet MS"/>
              </a:rPr>
              <a:t>sued</a:t>
            </a:r>
            <a:r>
              <a:rPr lang="en-US" sz="1600" b="1" spc="-65" dirty="0">
                <a:cs typeface="Trebuchet MS"/>
              </a:rPr>
              <a:t> </a:t>
            </a:r>
            <a:r>
              <a:rPr lang="en-US" sz="1600" b="1" spc="-40" dirty="0">
                <a:cs typeface="Trebuchet MS"/>
              </a:rPr>
              <a:t>b</a:t>
            </a:r>
            <a:r>
              <a:rPr lang="en-US" sz="1600" b="1" spc="-35" dirty="0">
                <a:cs typeface="Trebuchet MS"/>
              </a:rPr>
              <a:t>y </a:t>
            </a:r>
            <a:r>
              <a:rPr lang="en-US" sz="1600" b="1" spc="-10" dirty="0">
                <a:cs typeface="Trebuchet MS"/>
              </a:rPr>
              <a:t>i</a:t>
            </a:r>
            <a:r>
              <a:rPr lang="en-US" sz="1600" b="1" spc="-5" dirty="0">
                <a:cs typeface="Trebuchet MS"/>
              </a:rPr>
              <a:t>t</a:t>
            </a:r>
            <a:r>
              <a:rPr lang="en-US" sz="1600" spc="-210" dirty="0">
                <a:cs typeface="Trebuchet MS"/>
              </a:rPr>
              <a:t>,</a:t>
            </a:r>
            <a:r>
              <a:rPr lang="en-US" sz="1600" spc="-180" dirty="0">
                <a:cs typeface="Trebuchet MS"/>
              </a:rPr>
              <a:t> </a:t>
            </a:r>
            <a:r>
              <a:rPr lang="en-US" sz="1600" spc="-60" dirty="0">
                <a:cs typeface="Trebuchet MS"/>
              </a:rPr>
              <a:t>w</a:t>
            </a:r>
            <a:r>
              <a:rPr lang="en-US" sz="1600" spc="-45" dirty="0">
                <a:cs typeface="Trebuchet MS"/>
              </a:rPr>
              <a:t>h</a:t>
            </a:r>
            <a:r>
              <a:rPr lang="en-US" sz="1600" spc="-85" dirty="0">
                <a:cs typeface="Trebuchet MS"/>
              </a:rPr>
              <a:t>eth</a:t>
            </a:r>
            <a:r>
              <a:rPr lang="en-US" sz="1600" spc="-40" dirty="0">
                <a:cs typeface="Trebuchet MS"/>
              </a:rPr>
              <a:t>er</a:t>
            </a:r>
            <a:r>
              <a:rPr lang="en-US" sz="1600" spc="-55" dirty="0">
                <a:cs typeface="Trebuchet MS"/>
              </a:rPr>
              <a:t> </a:t>
            </a:r>
            <a:r>
              <a:rPr lang="en-US" sz="1600" spc="-95" dirty="0">
                <a:cs typeface="Trebuchet MS"/>
              </a:rPr>
              <a:t>i</a:t>
            </a:r>
            <a:r>
              <a:rPr lang="en-US" sz="1600" spc="-90" dirty="0">
                <a:cs typeface="Trebuchet MS"/>
              </a:rPr>
              <a:t>t</a:t>
            </a:r>
            <a:r>
              <a:rPr lang="en-US" sz="1600" spc="-40" dirty="0">
                <a:cs typeface="Trebuchet MS"/>
              </a:rPr>
              <a:t> </a:t>
            </a:r>
            <a:r>
              <a:rPr lang="en-US" sz="1600" spc="-80" dirty="0">
                <a:cs typeface="Trebuchet MS"/>
              </a:rPr>
              <a:t>can  </a:t>
            </a:r>
            <a:r>
              <a:rPr lang="en-US" sz="1600" spc="-95" dirty="0">
                <a:cs typeface="Trebuchet MS"/>
              </a:rPr>
              <a:t>find</a:t>
            </a:r>
            <a:r>
              <a:rPr lang="en-US" sz="1600" spc="-45" dirty="0">
                <a:cs typeface="Trebuchet MS"/>
              </a:rPr>
              <a:t> </a:t>
            </a:r>
            <a:r>
              <a:rPr lang="en-US" sz="1600" spc="-100" dirty="0">
                <a:cs typeface="Trebuchet MS"/>
              </a:rPr>
              <a:t>an</a:t>
            </a:r>
            <a:r>
              <a:rPr lang="en-US" sz="1600" spc="-30" dirty="0">
                <a:cs typeface="Trebuchet MS"/>
              </a:rPr>
              <a:t> </a:t>
            </a:r>
            <a:r>
              <a:rPr lang="en-US" sz="1600" spc="-70" dirty="0">
                <a:cs typeface="Trebuchet MS"/>
              </a:rPr>
              <a:t>interpretation</a:t>
            </a:r>
            <a:r>
              <a:rPr lang="en-US" sz="1600" spc="-80" dirty="0">
                <a:cs typeface="Trebuchet MS"/>
              </a:rPr>
              <a:t> </a:t>
            </a:r>
            <a:r>
              <a:rPr lang="en-US" sz="1600" spc="-75" dirty="0">
                <a:cs typeface="Trebuchet MS"/>
              </a:rPr>
              <a:t>of</a:t>
            </a:r>
            <a:r>
              <a:rPr lang="en-US" sz="1600" spc="-40" dirty="0">
                <a:cs typeface="Trebuchet MS"/>
              </a:rPr>
              <a:t> </a:t>
            </a:r>
            <a:r>
              <a:rPr lang="en-US" sz="1600" spc="-95" dirty="0">
                <a:cs typeface="Trebuchet MS"/>
              </a:rPr>
              <a:t>that</a:t>
            </a:r>
            <a:r>
              <a:rPr lang="en-US" sz="1600" spc="-50" dirty="0">
                <a:cs typeface="Trebuchet MS"/>
              </a:rPr>
              <a:t> </a:t>
            </a:r>
            <a:r>
              <a:rPr lang="en-US" sz="1600" spc="-110" dirty="0">
                <a:cs typeface="Trebuchet MS"/>
              </a:rPr>
              <a:t>law</a:t>
            </a:r>
            <a:r>
              <a:rPr lang="en-US" sz="1600" spc="-25" dirty="0">
                <a:cs typeface="Trebuchet MS"/>
              </a:rPr>
              <a:t> </a:t>
            </a:r>
            <a:r>
              <a:rPr lang="en-US" sz="1600" spc="-95" dirty="0">
                <a:cs typeface="Trebuchet MS"/>
              </a:rPr>
              <a:t>that</a:t>
            </a:r>
            <a:r>
              <a:rPr lang="en-US" sz="1600" spc="-65" dirty="0">
                <a:cs typeface="Trebuchet MS"/>
              </a:rPr>
              <a:t> </a:t>
            </a:r>
            <a:r>
              <a:rPr lang="en-US" sz="1600" spc="-70" dirty="0">
                <a:cs typeface="Trebuchet MS"/>
              </a:rPr>
              <a:t>allows</a:t>
            </a:r>
            <a:r>
              <a:rPr lang="en-US" sz="1600" spc="-40" dirty="0">
                <a:cs typeface="Trebuchet MS"/>
              </a:rPr>
              <a:t> </a:t>
            </a:r>
            <a:r>
              <a:rPr lang="en-US" sz="1600" spc="-80" dirty="0">
                <a:cs typeface="Trebuchet MS"/>
              </a:rPr>
              <a:t>the</a:t>
            </a:r>
            <a:r>
              <a:rPr lang="en-US" sz="1600" spc="-40" dirty="0">
                <a:cs typeface="Trebuchet MS"/>
              </a:rPr>
              <a:t> </a:t>
            </a:r>
            <a:r>
              <a:rPr lang="en-US" sz="1600" spc="-80" dirty="0">
                <a:cs typeface="Trebuchet MS"/>
              </a:rPr>
              <a:t>absence</a:t>
            </a:r>
            <a:r>
              <a:rPr lang="en-US" sz="1600" spc="-50" dirty="0">
                <a:cs typeface="Trebuchet MS"/>
              </a:rPr>
              <a:t> </a:t>
            </a:r>
            <a:r>
              <a:rPr lang="en-US" sz="1600" spc="-75" dirty="0">
                <a:cs typeface="Trebuchet MS"/>
              </a:rPr>
              <a:t>of</a:t>
            </a:r>
            <a:r>
              <a:rPr lang="en-US" sz="1600" spc="-45" dirty="0">
                <a:cs typeface="Trebuchet MS"/>
              </a:rPr>
              <a:t> </a:t>
            </a:r>
            <a:r>
              <a:rPr lang="en-US" sz="1600" spc="-80" dirty="0">
                <a:cs typeface="Trebuchet MS"/>
              </a:rPr>
              <a:t>the</a:t>
            </a:r>
            <a:r>
              <a:rPr lang="en-US" sz="1600" spc="-35" dirty="0">
                <a:cs typeface="Trebuchet MS"/>
              </a:rPr>
              <a:t> worker</a:t>
            </a:r>
            <a:r>
              <a:rPr lang="en-US" sz="1600" spc="-55" dirty="0">
                <a:cs typeface="Trebuchet MS"/>
              </a:rPr>
              <a:t> </a:t>
            </a:r>
            <a:r>
              <a:rPr lang="en-US" sz="1600" spc="-75" dirty="0">
                <a:cs typeface="Trebuchet MS"/>
              </a:rPr>
              <a:t>due</a:t>
            </a:r>
            <a:r>
              <a:rPr lang="en-US" sz="1600" spc="-45" dirty="0">
                <a:cs typeface="Trebuchet MS"/>
              </a:rPr>
              <a:t> </a:t>
            </a:r>
            <a:r>
              <a:rPr lang="en-US" sz="1600" spc="-35" dirty="0">
                <a:cs typeface="Trebuchet MS"/>
              </a:rPr>
              <a:t>to </a:t>
            </a:r>
            <a:r>
              <a:rPr lang="en-US" sz="1600" spc="-30" dirty="0">
                <a:cs typeface="Trebuchet MS"/>
              </a:rPr>
              <a:t> </a:t>
            </a:r>
            <a:r>
              <a:rPr lang="en-US" sz="1600" spc="-100" dirty="0">
                <a:cs typeface="Trebuchet MS"/>
              </a:rPr>
              <a:t>an</a:t>
            </a:r>
            <a:r>
              <a:rPr lang="en-US" sz="1600" spc="-35" dirty="0">
                <a:cs typeface="Trebuchet MS"/>
              </a:rPr>
              <a:t> </a:t>
            </a:r>
            <a:r>
              <a:rPr lang="en-US" sz="1600" spc="-90" dirty="0">
                <a:cs typeface="Trebuchet MS"/>
              </a:rPr>
              <a:t>accident</a:t>
            </a:r>
            <a:r>
              <a:rPr lang="en-US" sz="1600" spc="-50" dirty="0">
                <a:cs typeface="Trebuchet MS"/>
              </a:rPr>
              <a:t> </a:t>
            </a:r>
            <a:r>
              <a:rPr lang="en-US" sz="1600" spc="-20" dirty="0">
                <a:cs typeface="Trebuchet MS"/>
              </a:rPr>
              <a:t>on</a:t>
            </a:r>
            <a:r>
              <a:rPr lang="en-US" sz="1600" spc="-45" dirty="0">
                <a:cs typeface="Trebuchet MS"/>
              </a:rPr>
              <a:t> </a:t>
            </a:r>
            <a:r>
              <a:rPr lang="en-US" sz="1600" spc="-80" dirty="0">
                <a:cs typeface="Trebuchet MS"/>
              </a:rPr>
              <a:t>the</a:t>
            </a:r>
            <a:r>
              <a:rPr lang="en-US" sz="1600" spc="-50" dirty="0">
                <a:cs typeface="Trebuchet MS"/>
              </a:rPr>
              <a:t> </a:t>
            </a:r>
            <a:r>
              <a:rPr lang="en-US" sz="1600" spc="-70" dirty="0">
                <a:cs typeface="Trebuchet MS"/>
              </a:rPr>
              <a:t>journey</a:t>
            </a:r>
            <a:r>
              <a:rPr lang="en-US" sz="1600" spc="-50" dirty="0">
                <a:cs typeface="Trebuchet MS"/>
              </a:rPr>
              <a:t> </a:t>
            </a:r>
            <a:r>
              <a:rPr lang="en-US" sz="1600" spc="-35" dirty="0">
                <a:cs typeface="Trebuchet MS"/>
              </a:rPr>
              <a:t>to </a:t>
            </a:r>
            <a:r>
              <a:rPr lang="en-US" sz="1600" spc="15" dirty="0">
                <a:cs typeface="Trebuchet MS"/>
              </a:rPr>
              <a:t>or</a:t>
            </a:r>
            <a:r>
              <a:rPr lang="en-US" sz="1600" spc="-50" dirty="0">
                <a:cs typeface="Trebuchet MS"/>
              </a:rPr>
              <a:t> </a:t>
            </a:r>
            <a:r>
              <a:rPr lang="en-US" sz="1600" spc="-65" dirty="0">
                <a:cs typeface="Trebuchet MS"/>
              </a:rPr>
              <a:t>from</a:t>
            </a:r>
            <a:r>
              <a:rPr lang="en-US" sz="1600" spc="-40" dirty="0">
                <a:cs typeface="Trebuchet MS"/>
              </a:rPr>
              <a:t> </a:t>
            </a:r>
            <a:r>
              <a:rPr lang="en-US" sz="1600" spc="-20" dirty="0">
                <a:cs typeface="Trebuchet MS"/>
              </a:rPr>
              <a:t>work</a:t>
            </a:r>
            <a:r>
              <a:rPr lang="en-US" sz="1600" spc="-40" dirty="0">
                <a:cs typeface="Trebuchet MS"/>
              </a:rPr>
              <a:t> </a:t>
            </a:r>
            <a:r>
              <a:rPr lang="en-US" sz="1600" spc="-35" dirty="0">
                <a:cs typeface="Trebuchet MS"/>
              </a:rPr>
              <a:t>to</a:t>
            </a:r>
            <a:r>
              <a:rPr lang="en-US" sz="1600" spc="-50" dirty="0">
                <a:cs typeface="Trebuchet MS"/>
              </a:rPr>
              <a:t> </a:t>
            </a:r>
            <a:r>
              <a:rPr lang="en-US" sz="1600" spc="-85" dirty="0">
                <a:cs typeface="Trebuchet MS"/>
              </a:rPr>
              <a:t>be</a:t>
            </a:r>
            <a:r>
              <a:rPr lang="en-US" sz="1600" spc="-35" dirty="0">
                <a:cs typeface="Trebuchet MS"/>
              </a:rPr>
              <a:t> </a:t>
            </a:r>
            <a:r>
              <a:rPr lang="en-US" sz="1600" spc="-85" dirty="0">
                <a:cs typeface="Trebuchet MS"/>
              </a:rPr>
              <a:t>treated</a:t>
            </a:r>
            <a:r>
              <a:rPr lang="en-US" sz="1600" spc="-50" dirty="0">
                <a:cs typeface="Trebuchet MS"/>
              </a:rPr>
              <a:t> </a:t>
            </a:r>
            <a:r>
              <a:rPr lang="en-US" sz="1600" spc="-85" dirty="0">
                <a:cs typeface="Trebuchet MS"/>
              </a:rPr>
              <a:t>as</a:t>
            </a:r>
            <a:r>
              <a:rPr lang="en-US" sz="1600" spc="-35" dirty="0">
                <a:cs typeface="Trebuchet MS"/>
              </a:rPr>
              <a:t> </a:t>
            </a:r>
            <a:r>
              <a:rPr lang="en-US" sz="1600" spc="-85" dirty="0">
                <a:cs typeface="Trebuchet MS"/>
              </a:rPr>
              <a:t>being</a:t>
            </a:r>
            <a:r>
              <a:rPr lang="en-US" sz="1600" spc="-50" dirty="0">
                <a:cs typeface="Trebuchet MS"/>
              </a:rPr>
              <a:t> </a:t>
            </a:r>
            <a:r>
              <a:rPr lang="en-US" sz="1600" spc="-90" dirty="0">
                <a:cs typeface="Trebuchet MS"/>
              </a:rPr>
              <a:t>equivalent</a:t>
            </a:r>
            <a:r>
              <a:rPr lang="en-US" sz="1600" spc="-45" dirty="0">
                <a:cs typeface="Trebuchet MS"/>
              </a:rPr>
              <a:t> </a:t>
            </a:r>
            <a:r>
              <a:rPr lang="en-US" sz="1600" spc="-35" dirty="0">
                <a:cs typeface="Trebuchet MS"/>
              </a:rPr>
              <a:t>to </a:t>
            </a:r>
            <a:r>
              <a:rPr lang="en-US" sz="1600" spc="-409" dirty="0">
                <a:cs typeface="Trebuchet MS"/>
              </a:rPr>
              <a:t> </a:t>
            </a:r>
            <a:r>
              <a:rPr lang="en-US" sz="1600" spc="20" dirty="0">
                <a:cs typeface="Trebuchet MS"/>
              </a:rPr>
              <a:t>o</a:t>
            </a:r>
            <a:r>
              <a:rPr lang="en-US" sz="1600" spc="-65" dirty="0">
                <a:cs typeface="Trebuchet MS"/>
              </a:rPr>
              <a:t>n</a:t>
            </a:r>
            <a:r>
              <a:rPr lang="en-US" sz="1600" spc="-95" dirty="0">
                <a:cs typeface="Trebuchet MS"/>
              </a:rPr>
              <a:t>e</a:t>
            </a:r>
            <a:r>
              <a:rPr lang="en-US" sz="1600" spc="-50" dirty="0">
                <a:cs typeface="Trebuchet MS"/>
              </a:rPr>
              <a:t> </a:t>
            </a:r>
            <a:r>
              <a:rPr lang="en-US" sz="1600" spc="20" dirty="0">
                <a:cs typeface="Trebuchet MS"/>
              </a:rPr>
              <a:t>o</a:t>
            </a:r>
            <a:r>
              <a:rPr lang="en-US" sz="1600" spc="-170" dirty="0">
                <a:cs typeface="Trebuchet MS"/>
              </a:rPr>
              <a:t>f</a:t>
            </a:r>
            <a:r>
              <a:rPr lang="en-US" sz="1600" spc="-45" dirty="0">
                <a:cs typeface="Trebuchet MS"/>
              </a:rPr>
              <a:t> </a:t>
            </a:r>
            <a:r>
              <a:rPr lang="en-US" sz="1600" spc="-65" dirty="0">
                <a:cs typeface="Trebuchet MS"/>
              </a:rPr>
              <a:t>t</a:t>
            </a:r>
            <a:r>
              <a:rPr lang="en-US" sz="1600" spc="-85" dirty="0">
                <a:cs typeface="Trebuchet MS"/>
              </a:rPr>
              <a:t>h</a:t>
            </a:r>
            <a:r>
              <a:rPr lang="en-US" sz="1600" spc="-95" dirty="0">
                <a:cs typeface="Trebuchet MS"/>
              </a:rPr>
              <a:t>e</a:t>
            </a:r>
            <a:r>
              <a:rPr lang="en-US" sz="1600" spc="-40" dirty="0">
                <a:cs typeface="Trebuchet MS"/>
              </a:rPr>
              <a:t> </a:t>
            </a:r>
            <a:r>
              <a:rPr lang="en-US" sz="1600" spc="-70" dirty="0">
                <a:cs typeface="Trebuchet MS"/>
              </a:rPr>
              <a:t>sit</a:t>
            </a:r>
            <a:r>
              <a:rPr lang="en-US" sz="1600" spc="-65" dirty="0">
                <a:cs typeface="Trebuchet MS"/>
              </a:rPr>
              <a:t>u</a:t>
            </a:r>
            <a:r>
              <a:rPr lang="en-US" sz="1600" spc="-110" dirty="0">
                <a:cs typeface="Trebuchet MS"/>
              </a:rPr>
              <a:t>ati</a:t>
            </a:r>
            <a:r>
              <a:rPr lang="en-US" sz="1600" spc="20" dirty="0">
                <a:cs typeface="Trebuchet MS"/>
              </a:rPr>
              <a:t>o</a:t>
            </a:r>
            <a:r>
              <a:rPr lang="en-US" sz="1600" spc="-65" dirty="0">
                <a:cs typeface="Trebuchet MS"/>
              </a:rPr>
              <a:t>n</a:t>
            </a:r>
            <a:r>
              <a:rPr lang="en-US" sz="1600" spc="-30" dirty="0">
                <a:cs typeface="Trebuchet MS"/>
              </a:rPr>
              <a:t>s</a:t>
            </a:r>
            <a:r>
              <a:rPr lang="en-US" sz="1600" spc="-75" dirty="0">
                <a:cs typeface="Trebuchet MS"/>
              </a:rPr>
              <a:t> </a:t>
            </a:r>
            <a:r>
              <a:rPr lang="en-US" sz="1600" spc="-30" dirty="0">
                <a:cs typeface="Trebuchet MS"/>
              </a:rPr>
              <a:t>c</a:t>
            </a:r>
            <a:r>
              <a:rPr lang="en-US" sz="1600" spc="-40" dirty="0">
                <a:cs typeface="Trebuchet MS"/>
              </a:rPr>
              <a:t>o</a:t>
            </a:r>
            <a:r>
              <a:rPr lang="en-US" sz="1600" spc="-105" dirty="0">
                <a:cs typeface="Trebuchet MS"/>
              </a:rPr>
              <a:t>v</a:t>
            </a:r>
            <a:r>
              <a:rPr lang="en-US" sz="1600" spc="-50" dirty="0">
                <a:cs typeface="Trebuchet MS"/>
              </a:rPr>
              <a:t>e</a:t>
            </a:r>
            <a:r>
              <a:rPr lang="en-US" sz="1600" spc="-65" dirty="0">
                <a:cs typeface="Trebuchet MS"/>
              </a:rPr>
              <a:t>r</a:t>
            </a:r>
            <a:r>
              <a:rPr lang="en-US" sz="1600" spc="-80" dirty="0">
                <a:cs typeface="Trebuchet MS"/>
              </a:rPr>
              <a:t>ed</a:t>
            </a:r>
            <a:r>
              <a:rPr lang="en-US" sz="1600" spc="-50" dirty="0">
                <a:cs typeface="Trebuchet MS"/>
              </a:rPr>
              <a:t> </a:t>
            </a:r>
            <a:r>
              <a:rPr lang="en-US" sz="1600" spc="-90" dirty="0">
                <a:cs typeface="Trebuchet MS"/>
              </a:rPr>
              <a:t>b</a:t>
            </a:r>
            <a:r>
              <a:rPr lang="en-US" sz="1600" spc="-80" dirty="0">
                <a:cs typeface="Trebuchet MS"/>
              </a:rPr>
              <a:t>y</a:t>
            </a:r>
            <a:r>
              <a:rPr lang="en-US" sz="1600" spc="-45" dirty="0">
                <a:cs typeface="Trebuchet MS"/>
              </a:rPr>
              <a:t> </a:t>
            </a:r>
            <a:r>
              <a:rPr lang="en-US" sz="1600" spc="-65" dirty="0">
                <a:cs typeface="Trebuchet MS"/>
              </a:rPr>
              <a:t>t</a:t>
            </a:r>
            <a:r>
              <a:rPr lang="en-US" sz="1600" spc="-85" dirty="0">
                <a:cs typeface="Trebuchet MS"/>
              </a:rPr>
              <a:t>h</a:t>
            </a:r>
            <a:r>
              <a:rPr lang="en-US" sz="1600" spc="-114" dirty="0">
                <a:cs typeface="Trebuchet MS"/>
              </a:rPr>
              <a:t>at</a:t>
            </a:r>
            <a:r>
              <a:rPr lang="en-US" sz="1600" spc="-65" dirty="0">
                <a:cs typeface="Trebuchet MS"/>
              </a:rPr>
              <a:t> </a:t>
            </a:r>
            <a:r>
              <a:rPr lang="en-US" sz="1600" spc="-75" dirty="0">
                <a:cs typeface="Trebuchet MS"/>
              </a:rPr>
              <a:t>a</a:t>
            </a:r>
            <a:r>
              <a:rPr lang="en-US" sz="1600" spc="-35" dirty="0">
                <a:cs typeface="Trebuchet MS"/>
              </a:rPr>
              <a:t>r</a:t>
            </a:r>
            <a:r>
              <a:rPr lang="en-US" sz="1600" spc="-90" dirty="0">
                <a:cs typeface="Trebuchet MS"/>
              </a:rPr>
              <a:t>ti</a:t>
            </a:r>
            <a:r>
              <a:rPr lang="en-US" sz="1600" spc="-95" dirty="0">
                <a:cs typeface="Trebuchet MS"/>
              </a:rPr>
              <a:t>cle</a:t>
            </a:r>
            <a:r>
              <a:rPr lang="en-US" sz="1600" spc="-30" dirty="0">
                <a:cs typeface="Trebuchet MS"/>
              </a:rPr>
              <a:t> </a:t>
            </a:r>
            <a:r>
              <a:rPr lang="en-US" sz="1600" spc="20" dirty="0">
                <a:cs typeface="Trebuchet MS"/>
              </a:rPr>
              <a:t>o</a:t>
            </a:r>
            <a:r>
              <a:rPr lang="en-US" sz="1600" spc="-170" dirty="0">
                <a:cs typeface="Trebuchet MS"/>
              </a:rPr>
              <a:t>f</a:t>
            </a:r>
            <a:r>
              <a:rPr lang="en-US" sz="1600" spc="-45" dirty="0">
                <a:cs typeface="Trebuchet MS"/>
              </a:rPr>
              <a:t> </a:t>
            </a:r>
            <a:r>
              <a:rPr lang="en-US" sz="1600" spc="-65" dirty="0">
                <a:cs typeface="Trebuchet MS"/>
              </a:rPr>
              <a:t>t</a:t>
            </a:r>
            <a:r>
              <a:rPr lang="en-US" sz="1600" spc="-85" dirty="0">
                <a:cs typeface="Trebuchet MS"/>
              </a:rPr>
              <a:t>h</a:t>
            </a:r>
            <a:r>
              <a:rPr lang="en-US" sz="1600" spc="-95" dirty="0">
                <a:cs typeface="Trebuchet MS"/>
              </a:rPr>
              <a:t>e</a:t>
            </a:r>
            <a:r>
              <a:rPr lang="en-US" sz="1600" spc="-50" dirty="0">
                <a:cs typeface="Trebuchet MS"/>
              </a:rPr>
              <a:t> </a:t>
            </a:r>
            <a:r>
              <a:rPr lang="en-US" sz="1600" spc="90" dirty="0">
                <a:cs typeface="Trebuchet MS"/>
              </a:rPr>
              <a:t>Co</a:t>
            </a:r>
            <a:r>
              <a:rPr lang="en-US" sz="1600" spc="-80" dirty="0">
                <a:cs typeface="Trebuchet MS"/>
              </a:rPr>
              <a:t>de</a:t>
            </a:r>
            <a:r>
              <a:rPr lang="en-US" sz="1600" spc="-50" dirty="0">
                <a:cs typeface="Trebuchet MS"/>
              </a:rPr>
              <a:t> </a:t>
            </a:r>
            <a:r>
              <a:rPr lang="en-US" sz="1600" spc="-65" dirty="0">
                <a:cs typeface="Trebuchet MS"/>
              </a:rPr>
              <a:t>du</a:t>
            </a:r>
            <a:r>
              <a:rPr lang="en-US" sz="1600" spc="-45" dirty="0">
                <a:cs typeface="Trebuchet MS"/>
              </a:rPr>
              <a:t> </a:t>
            </a:r>
            <a:r>
              <a:rPr lang="en-US" sz="1600" spc="-65" dirty="0">
                <a:cs typeface="Trebuchet MS"/>
              </a:rPr>
              <a:t>tr</a:t>
            </a:r>
            <a:r>
              <a:rPr lang="en-US" sz="1600" spc="-140" dirty="0">
                <a:cs typeface="Trebuchet MS"/>
              </a:rPr>
              <a:t>a</a:t>
            </a:r>
            <a:r>
              <a:rPr lang="en-US" sz="1600" spc="-110" dirty="0">
                <a:cs typeface="Trebuchet MS"/>
              </a:rPr>
              <a:t>vai</a:t>
            </a:r>
            <a:r>
              <a:rPr lang="en-US" sz="1600" spc="-70" dirty="0">
                <a:cs typeface="Trebuchet MS"/>
              </a:rPr>
              <a:t>l</a:t>
            </a:r>
            <a:r>
              <a:rPr lang="en-US" sz="1600" spc="-210" dirty="0">
                <a:cs typeface="Trebuchet MS"/>
              </a:rPr>
              <a:t>.</a:t>
            </a:r>
            <a:endParaRPr lang="en-US" sz="1600" dirty="0">
              <a:cs typeface="Trebuchet MS"/>
            </a:endParaRPr>
          </a:p>
          <a:p>
            <a:pPr marL="12700" marR="5080">
              <a:lnSpc>
                <a:spcPct val="110000"/>
              </a:lnSpc>
              <a:spcBef>
                <a:spcPts val="1000"/>
              </a:spcBef>
              <a:buFont typeface="Trebuchet MS"/>
              <a:buChar char="—"/>
              <a:tabLst>
                <a:tab pos="240029" algn="l"/>
              </a:tabLst>
            </a:pPr>
            <a:r>
              <a:rPr lang="en-US" sz="1600" b="1" spc="-70" dirty="0">
                <a:cs typeface="Trebuchet MS"/>
              </a:rPr>
              <a:t>if </a:t>
            </a:r>
            <a:r>
              <a:rPr lang="en-US" sz="1600" b="1" spc="-10" dirty="0">
                <a:cs typeface="Trebuchet MS"/>
              </a:rPr>
              <a:t>such </a:t>
            </a:r>
            <a:r>
              <a:rPr lang="en-US" sz="1600" b="1" spc="-5" dirty="0">
                <a:cs typeface="Trebuchet MS"/>
              </a:rPr>
              <a:t>an </a:t>
            </a:r>
            <a:r>
              <a:rPr lang="en-US" sz="1600" b="1" spc="-10" dirty="0">
                <a:cs typeface="Trebuchet MS"/>
              </a:rPr>
              <a:t>interpretation </a:t>
            </a:r>
            <a:r>
              <a:rPr lang="en-US" sz="1600" b="1" spc="-25" dirty="0">
                <a:cs typeface="Trebuchet MS"/>
              </a:rPr>
              <a:t>is </a:t>
            </a:r>
            <a:r>
              <a:rPr lang="en-US" sz="1600" b="1" spc="10" dirty="0">
                <a:cs typeface="Trebuchet MS"/>
              </a:rPr>
              <a:t>not </a:t>
            </a:r>
            <a:r>
              <a:rPr lang="en-US" sz="1600" b="1" spc="-30" dirty="0">
                <a:cs typeface="Trebuchet MS"/>
              </a:rPr>
              <a:t>possible</a:t>
            </a:r>
            <a:r>
              <a:rPr lang="en-US" sz="1600" spc="-30" dirty="0">
                <a:cs typeface="Trebuchet MS"/>
              </a:rPr>
              <a:t>, </a:t>
            </a:r>
            <a:r>
              <a:rPr lang="en-US" sz="1600" spc="-90" dirty="0">
                <a:cs typeface="Trebuchet MS"/>
              </a:rPr>
              <a:t>it </a:t>
            </a:r>
            <a:r>
              <a:rPr lang="en-US" sz="1600" spc="-60" dirty="0">
                <a:cs typeface="Trebuchet MS"/>
              </a:rPr>
              <a:t>is </a:t>
            </a:r>
            <a:r>
              <a:rPr lang="en-US" sz="1600" spc="-55" dirty="0">
                <a:cs typeface="Trebuchet MS"/>
              </a:rPr>
              <a:t>for </a:t>
            </a:r>
            <a:r>
              <a:rPr lang="en-US" sz="1600" spc="-80" dirty="0">
                <a:cs typeface="Trebuchet MS"/>
              </a:rPr>
              <a:t>the </a:t>
            </a:r>
            <a:r>
              <a:rPr lang="en-US" sz="1600" spc="-85" dirty="0">
                <a:cs typeface="Trebuchet MS"/>
              </a:rPr>
              <a:t>national </a:t>
            </a:r>
            <a:r>
              <a:rPr lang="en-US" sz="1600" spc="-35" dirty="0">
                <a:cs typeface="Trebuchet MS"/>
              </a:rPr>
              <a:t>court to </a:t>
            </a:r>
            <a:r>
              <a:rPr lang="en-US" sz="1600" spc="-30" dirty="0">
                <a:cs typeface="Trebuchet MS"/>
              </a:rPr>
              <a:t> </a:t>
            </a:r>
            <a:r>
              <a:rPr lang="en-US" sz="1600" spc="-75" dirty="0">
                <a:cs typeface="Trebuchet MS"/>
              </a:rPr>
              <a:t>determine</a:t>
            </a:r>
            <a:r>
              <a:rPr lang="en-US" sz="1600" spc="-50" dirty="0">
                <a:cs typeface="Trebuchet MS"/>
              </a:rPr>
              <a:t> </a:t>
            </a:r>
            <a:r>
              <a:rPr lang="en-US" sz="1600" spc="-100" dirty="0">
                <a:cs typeface="Trebuchet MS"/>
              </a:rPr>
              <a:t>whether,</a:t>
            </a:r>
            <a:r>
              <a:rPr lang="en-US" sz="1600" spc="-175" dirty="0">
                <a:cs typeface="Trebuchet MS"/>
              </a:rPr>
              <a:t> </a:t>
            </a:r>
            <a:r>
              <a:rPr lang="en-US" sz="1600" spc="-80" dirty="0">
                <a:cs typeface="Trebuchet MS"/>
              </a:rPr>
              <a:t>in</a:t>
            </a:r>
            <a:r>
              <a:rPr lang="en-US" sz="1600" spc="-45" dirty="0">
                <a:cs typeface="Trebuchet MS"/>
              </a:rPr>
              <a:t> </a:t>
            </a:r>
            <a:r>
              <a:rPr lang="en-US" sz="1600" spc="-80" dirty="0">
                <a:cs typeface="Trebuchet MS"/>
              </a:rPr>
              <a:t>the</a:t>
            </a:r>
            <a:r>
              <a:rPr lang="en-US" sz="1600" spc="-40" dirty="0">
                <a:cs typeface="Trebuchet MS"/>
              </a:rPr>
              <a:t> </a:t>
            </a:r>
            <a:r>
              <a:rPr lang="en-US" sz="1600" spc="-90" dirty="0">
                <a:cs typeface="Trebuchet MS"/>
              </a:rPr>
              <a:t>light</a:t>
            </a:r>
            <a:r>
              <a:rPr lang="en-US" sz="1600" spc="-45" dirty="0">
                <a:cs typeface="Trebuchet MS"/>
              </a:rPr>
              <a:t> </a:t>
            </a:r>
            <a:r>
              <a:rPr lang="en-US" sz="1600" spc="-75" dirty="0">
                <a:cs typeface="Trebuchet MS"/>
              </a:rPr>
              <a:t>of</a:t>
            </a:r>
            <a:r>
              <a:rPr lang="en-US" sz="1600" spc="-40" dirty="0">
                <a:cs typeface="Trebuchet MS"/>
              </a:rPr>
              <a:t> </a:t>
            </a:r>
            <a:r>
              <a:rPr lang="en-US" sz="1600" spc="-80" dirty="0">
                <a:cs typeface="Trebuchet MS"/>
              </a:rPr>
              <a:t>the</a:t>
            </a:r>
            <a:r>
              <a:rPr lang="en-US" sz="1600" spc="-45" dirty="0">
                <a:cs typeface="Trebuchet MS"/>
              </a:rPr>
              <a:t> </a:t>
            </a:r>
            <a:r>
              <a:rPr lang="en-US" sz="1600" spc="-110" dirty="0">
                <a:cs typeface="Trebuchet MS"/>
              </a:rPr>
              <a:t>legal</a:t>
            </a:r>
            <a:r>
              <a:rPr lang="en-US" sz="1600" spc="-25" dirty="0">
                <a:cs typeface="Trebuchet MS"/>
              </a:rPr>
              <a:t> </a:t>
            </a:r>
            <a:r>
              <a:rPr lang="en-US" sz="1600" spc="-80" dirty="0">
                <a:cs typeface="Trebuchet MS"/>
              </a:rPr>
              <a:t>nature</a:t>
            </a:r>
            <a:r>
              <a:rPr lang="en-US" sz="1600" spc="-60" dirty="0">
                <a:cs typeface="Trebuchet MS"/>
              </a:rPr>
              <a:t> </a:t>
            </a:r>
            <a:r>
              <a:rPr lang="en-US" sz="1600" spc="-75" dirty="0">
                <a:cs typeface="Trebuchet MS"/>
              </a:rPr>
              <a:t>of</a:t>
            </a:r>
            <a:r>
              <a:rPr lang="en-US" sz="1600" spc="-40" dirty="0">
                <a:cs typeface="Trebuchet MS"/>
              </a:rPr>
              <a:t> </a:t>
            </a:r>
            <a:r>
              <a:rPr lang="en-US" sz="1600" spc="-80" dirty="0">
                <a:cs typeface="Trebuchet MS"/>
              </a:rPr>
              <a:t>the</a:t>
            </a:r>
            <a:r>
              <a:rPr lang="en-US" sz="1600" spc="-35" dirty="0">
                <a:cs typeface="Trebuchet MS"/>
              </a:rPr>
              <a:t> </a:t>
            </a:r>
            <a:r>
              <a:rPr lang="en-US" sz="1600" spc="-55" dirty="0">
                <a:cs typeface="Trebuchet MS"/>
              </a:rPr>
              <a:t>respondents</a:t>
            </a:r>
            <a:r>
              <a:rPr lang="en-US" sz="1600" spc="-75" dirty="0">
                <a:cs typeface="Trebuchet MS"/>
              </a:rPr>
              <a:t> </a:t>
            </a:r>
            <a:r>
              <a:rPr lang="en-US" sz="1600" spc="-80" dirty="0">
                <a:cs typeface="Trebuchet MS"/>
              </a:rPr>
              <a:t>in</a:t>
            </a:r>
            <a:r>
              <a:rPr lang="en-US" sz="1600" spc="-30" dirty="0">
                <a:cs typeface="Trebuchet MS"/>
              </a:rPr>
              <a:t> </a:t>
            </a:r>
            <a:r>
              <a:rPr lang="en-US" sz="1600" spc="-80" dirty="0">
                <a:cs typeface="Trebuchet MS"/>
              </a:rPr>
              <a:t>the</a:t>
            </a:r>
            <a:r>
              <a:rPr lang="en-US" sz="1600" spc="-45" dirty="0">
                <a:cs typeface="Trebuchet MS"/>
              </a:rPr>
              <a:t> </a:t>
            </a:r>
            <a:r>
              <a:rPr lang="en-US" sz="1600" spc="-95" dirty="0">
                <a:cs typeface="Trebuchet MS"/>
              </a:rPr>
              <a:t>main </a:t>
            </a:r>
            <a:r>
              <a:rPr lang="en-US" sz="1600" spc="-405" dirty="0">
                <a:cs typeface="Trebuchet MS"/>
              </a:rPr>
              <a:t> </a:t>
            </a:r>
            <a:r>
              <a:rPr lang="en-US" sz="1600" spc="-70" dirty="0">
                <a:cs typeface="Trebuchet MS"/>
              </a:rPr>
              <a:t>proceedings</a:t>
            </a:r>
            <a:r>
              <a:rPr lang="en-US" sz="1600" b="1" spc="-70" dirty="0">
                <a:cs typeface="Trebuchet MS"/>
              </a:rPr>
              <a:t>, </a:t>
            </a:r>
            <a:r>
              <a:rPr lang="en-US" sz="1600" b="1" spc="-15" dirty="0">
                <a:cs typeface="Trebuchet MS"/>
              </a:rPr>
              <a:t>the </a:t>
            </a:r>
            <a:r>
              <a:rPr lang="en-US" sz="1600" b="1" spc="-10" dirty="0">
                <a:cs typeface="Trebuchet MS"/>
              </a:rPr>
              <a:t>direct </a:t>
            </a:r>
            <a:r>
              <a:rPr lang="en-US" sz="1600" b="1" spc="-45" dirty="0">
                <a:cs typeface="Trebuchet MS"/>
              </a:rPr>
              <a:t>effect </a:t>
            </a:r>
            <a:r>
              <a:rPr lang="en-US" sz="1600" spc="-75" dirty="0">
                <a:cs typeface="Trebuchet MS"/>
              </a:rPr>
              <a:t>of </a:t>
            </a:r>
            <a:r>
              <a:rPr lang="en-US" sz="1600" spc="-50" dirty="0">
                <a:cs typeface="Trebuchet MS"/>
              </a:rPr>
              <a:t>Article 7(1) </a:t>
            </a:r>
            <a:r>
              <a:rPr lang="en-US" sz="1600" spc="-75" dirty="0">
                <a:cs typeface="Trebuchet MS"/>
              </a:rPr>
              <a:t>of </a:t>
            </a:r>
            <a:r>
              <a:rPr lang="en-US" sz="1600" spc="-50" dirty="0">
                <a:cs typeface="Trebuchet MS"/>
              </a:rPr>
              <a:t>Directive </a:t>
            </a:r>
            <a:r>
              <a:rPr lang="en-US" sz="1600" spc="-80" dirty="0">
                <a:cs typeface="Trebuchet MS"/>
              </a:rPr>
              <a:t>2003/88 </a:t>
            </a:r>
            <a:r>
              <a:rPr lang="en-US" sz="1600" spc="-120" dirty="0">
                <a:cs typeface="Trebuchet MS"/>
              </a:rPr>
              <a:t>may</a:t>
            </a:r>
            <a:r>
              <a:rPr lang="en-US" sz="1600" spc="180" dirty="0">
                <a:cs typeface="Trebuchet MS"/>
              </a:rPr>
              <a:t> </a:t>
            </a:r>
            <a:r>
              <a:rPr lang="en-US" sz="1600" spc="-85" dirty="0">
                <a:cs typeface="Trebuchet MS"/>
              </a:rPr>
              <a:t>be </a:t>
            </a:r>
            <a:r>
              <a:rPr lang="en-US" sz="1600" spc="-80" dirty="0">
                <a:cs typeface="Trebuchet MS"/>
              </a:rPr>
              <a:t> </a:t>
            </a:r>
            <a:r>
              <a:rPr lang="en-US" sz="1600" spc="-20" dirty="0">
                <a:cs typeface="Trebuchet MS"/>
              </a:rPr>
              <a:t>r</a:t>
            </a:r>
            <a:r>
              <a:rPr lang="en-US" sz="1600" spc="-110" dirty="0">
                <a:cs typeface="Trebuchet MS"/>
              </a:rPr>
              <a:t>el</a:t>
            </a:r>
            <a:r>
              <a:rPr lang="en-US" sz="1600" spc="-70" dirty="0">
                <a:cs typeface="Trebuchet MS"/>
              </a:rPr>
              <a:t>i</a:t>
            </a:r>
            <a:r>
              <a:rPr lang="en-US" sz="1600" spc="-80" dirty="0">
                <a:cs typeface="Trebuchet MS"/>
              </a:rPr>
              <a:t>ed</a:t>
            </a:r>
            <a:r>
              <a:rPr lang="en-US" sz="1600" spc="-35" dirty="0">
                <a:cs typeface="Trebuchet MS"/>
              </a:rPr>
              <a:t> </a:t>
            </a:r>
            <a:r>
              <a:rPr lang="en-US" sz="1600" spc="-70" dirty="0">
                <a:cs typeface="Trebuchet MS"/>
              </a:rPr>
              <a:t>up</a:t>
            </a:r>
            <a:r>
              <a:rPr lang="en-US" sz="1600" spc="20" dirty="0">
                <a:cs typeface="Trebuchet MS"/>
              </a:rPr>
              <a:t>o</a:t>
            </a:r>
            <a:r>
              <a:rPr lang="en-US" sz="1600" spc="-65" dirty="0">
                <a:cs typeface="Trebuchet MS"/>
              </a:rPr>
              <a:t>n</a:t>
            </a:r>
            <a:r>
              <a:rPr lang="en-US" sz="1600" spc="-60" dirty="0">
                <a:cs typeface="Trebuchet MS"/>
              </a:rPr>
              <a:t> </a:t>
            </a:r>
            <a:r>
              <a:rPr lang="en-US" sz="1600" spc="-120" dirty="0">
                <a:cs typeface="Trebuchet MS"/>
              </a:rPr>
              <a:t>agai</a:t>
            </a:r>
            <a:r>
              <a:rPr lang="en-US" sz="1600" spc="-65" dirty="0">
                <a:cs typeface="Trebuchet MS"/>
              </a:rPr>
              <a:t>n</a:t>
            </a:r>
            <a:r>
              <a:rPr lang="en-US" sz="1600" spc="-60" dirty="0">
                <a:cs typeface="Trebuchet MS"/>
              </a:rPr>
              <a:t>st</a:t>
            </a:r>
            <a:r>
              <a:rPr lang="en-US" sz="1600" spc="-50" dirty="0">
                <a:cs typeface="Trebuchet MS"/>
              </a:rPr>
              <a:t> </a:t>
            </a:r>
            <a:r>
              <a:rPr lang="en-US" sz="1600" spc="-65" dirty="0">
                <a:cs typeface="Trebuchet MS"/>
              </a:rPr>
              <a:t>t</a:t>
            </a:r>
            <a:r>
              <a:rPr lang="en-US" sz="1600" spc="-85" dirty="0">
                <a:cs typeface="Trebuchet MS"/>
              </a:rPr>
              <a:t>h</a:t>
            </a:r>
            <a:r>
              <a:rPr lang="en-US" sz="1600" spc="-130" dirty="0">
                <a:cs typeface="Trebuchet MS"/>
              </a:rPr>
              <a:t>em.</a:t>
            </a:r>
            <a:endParaRPr lang="en-US" sz="1600" dirty="0">
              <a:cs typeface="Trebuchet MS"/>
            </a:endParaRPr>
          </a:p>
          <a:p>
            <a:pPr marL="12700" marR="150495">
              <a:lnSpc>
                <a:spcPct val="110000"/>
              </a:lnSpc>
              <a:spcBef>
                <a:spcPts val="1005"/>
              </a:spcBef>
              <a:buChar char="—"/>
              <a:tabLst>
                <a:tab pos="240029" algn="l"/>
              </a:tabLst>
            </a:pPr>
            <a:r>
              <a:rPr lang="en-US" sz="1600" spc="-135" dirty="0">
                <a:cs typeface="Trebuchet MS"/>
              </a:rPr>
              <a:t>if</a:t>
            </a:r>
            <a:r>
              <a:rPr lang="en-US" sz="1600" spc="-40" dirty="0">
                <a:cs typeface="Trebuchet MS"/>
              </a:rPr>
              <a:t> </a:t>
            </a:r>
            <a:r>
              <a:rPr lang="en-US" sz="1600" spc="-80" dirty="0">
                <a:cs typeface="Trebuchet MS"/>
              </a:rPr>
              <a:t>the</a:t>
            </a:r>
            <a:r>
              <a:rPr lang="en-US" sz="1600" spc="-35" dirty="0">
                <a:cs typeface="Trebuchet MS"/>
              </a:rPr>
              <a:t> </a:t>
            </a:r>
            <a:r>
              <a:rPr lang="en-US" sz="1600" spc="-85" dirty="0">
                <a:cs typeface="Trebuchet MS"/>
              </a:rPr>
              <a:t>national</a:t>
            </a:r>
            <a:r>
              <a:rPr lang="en-US" sz="1600" spc="-55" dirty="0">
                <a:cs typeface="Trebuchet MS"/>
              </a:rPr>
              <a:t> </a:t>
            </a:r>
            <a:r>
              <a:rPr lang="en-US" sz="1600" spc="-35" dirty="0">
                <a:cs typeface="Trebuchet MS"/>
              </a:rPr>
              <a:t>court</a:t>
            </a:r>
            <a:r>
              <a:rPr lang="en-US" sz="1600" spc="-50" dirty="0">
                <a:cs typeface="Trebuchet MS"/>
              </a:rPr>
              <a:t> </a:t>
            </a:r>
            <a:r>
              <a:rPr lang="en-US" sz="1600" spc="-65" dirty="0">
                <a:cs typeface="Trebuchet MS"/>
              </a:rPr>
              <a:t>is</a:t>
            </a:r>
            <a:r>
              <a:rPr lang="en-US" sz="1600" spc="-35" dirty="0">
                <a:cs typeface="Trebuchet MS"/>
              </a:rPr>
              <a:t> </a:t>
            </a:r>
            <a:r>
              <a:rPr lang="en-US" sz="1600" spc="-90" dirty="0">
                <a:cs typeface="Trebuchet MS"/>
              </a:rPr>
              <a:t>unable</a:t>
            </a:r>
            <a:r>
              <a:rPr lang="en-US" sz="1600" spc="-45" dirty="0">
                <a:cs typeface="Trebuchet MS"/>
              </a:rPr>
              <a:t> </a:t>
            </a:r>
            <a:r>
              <a:rPr lang="en-US" sz="1600" spc="-35" dirty="0">
                <a:cs typeface="Trebuchet MS"/>
              </a:rPr>
              <a:t>to</a:t>
            </a:r>
            <a:r>
              <a:rPr lang="en-US" sz="1600" spc="-50" dirty="0">
                <a:cs typeface="Trebuchet MS"/>
              </a:rPr>
              <a:t> </a:t>
            </a:r>
            <a:r>
              <a:rPr lang="en-US" sz="1600" spc="-100" dirty="0">
                <a:cs typeface="Trebuchet MS"/>
              </a:rPr>
              <a:t>achieve</a:t>
            </a:r>
            <a:r>
              <a:rPr lang="en-US" sz="1600" spc="-35" dirty="0">
                <a:cs typeface="Trebuchet MS"/>
              </a:rPr>
              <a:t> </a:t>
            </a:r>
            <a:r>
              <a:rPr lang="en-US" sz="1600" spc="-80" dirty="0">
                <a:cs typeface="Trebuchet MS"/>
              </a:rPr>
              <a:t>the</a:t>
            </a:r>
            <a:r>
              <a:rPr lang="en-US" sz="1600" spc="-35" dirty="0">
                <a:cs typeface="Trebuchet MS"/>
              </a:rPr>
              <a:t> </a:t>
            </a:r>
            <a:r>
              <a:rPr lang="en-US" sz="1600" spc="-95" dirty="0">
                <a:cs typeface="Trebuchet MS"/>
              </a:rPr>
              <a:t>objective</a:t>
            </a:r>
            <a:r>
              <a:rPr lang="en-US" sz="1600" spc="-50" dirty="0">
                <a:cs typeface="Trebuchet MS"/>
              </a:rPr>
              <a:t> </a:t>
            </a:r>
            <a:r>
              <a:rPr lang="en-US" sz="1600" spc="-100" dirty="0">
                <a:cs typeface="Trebuchet MS"/>
              </a:rPr>
              <a:t>laid</a:t>
            </a:r>
            <a:r>
              <a:rPr lang="en-US" sz="1600" spc="-30" dirty="0">
                <a:cs typeface="Trebuchet MS"/>
              </a:rPr>
              <a:t> </a:t>
            </a:r>
            <a:r>
              <a:rPr lang="en-US" sz="1600" spc="-40" dirty="0">
                <a:cs typeface="Trebuchet MS"/>
              </a:rPr>
              <a:t>down</a:t>
            </a:r>
            <a:r>
              <a:rPr lang="en-US" sz="1600" spc="-60" dirty="0">
                <a:cs typeface="Trebuchet MS"/>
              </a:rPr>
              <a:t> </a:t>
            </a:r>
            <a:r>
              <a:rPr lang="en-US" sz="1600" spc="-80" dirty="0">
                <a:cs typeface="Trebuchet MS"/>
              </a:rPr>
              <a:t>in</a:t>
            </a:r>
            <a:r>
              <a:rPr lang="en-US" sz="1600" spc="-175" dirty="0">
                <a:cs typeface="Trebuchet MS"/>
              </a:rPr>
              <a:t> </a:t>
            </a:r>
            <a:r>
              <a:rPr lang="en-US" sz="1600" spc="-45" dirty="0">
                <a:cs typeface="Trebuchet MS"/>
              </a:rPr>
              <a:t>Article</a:t>
            </a:r>
            <a:r>
              <a:rPr lang="en-US" sz="1600" spc="-25" dirty="0">
                <a:cs typeface="Trebuchet MS"/>
              </a:rPr>
              <a:t> </a:t>
            </a:r>
            <a:r>
              <a:rPr lang="en-US" sz="1600" spc="-35" dirty="0">
                <a:cs typeface="Trebuchet MS"/>
              </a:rPr>
              <a:t>7 </a:t>
            </a:r>
            <a:r>
              <a:rPr lang="en-US" sz="1600" spc="-405" dirty="0">
                <a:cs typeface="Trebuchet MS"/>
              </a:rPr>
              <a:t> </a:t>
            </a:r>
            <a:r>
              <a:rPr lang="en-US" sz="1600" spc="-75" dirty="0">
                <a:cs typeface="Trebuchet MS"/>
              </a:rPr>
              <a:t>of</a:t>
            </a:r>
            <a:r>
              <a:rPr lang="en-US" sz="1600" spc="-45" dirty="0">
                <a:cs typeface="Trebuchet MS"/>
              </a:rPr>
              <a:t> </a:t>
            </a:r>
            <a:r>
              <a:rPr lang="en-US" sz="1600" spc="-50" dirty="0">
                <a:cs typeface="Trebuchet MS"/>
              </a:rPr>
              <a:t>Directive</a:t>
            </a:r>
            <a:r>
              <a:rPr lang="en-US" sz="1600" spc="-45" dirty="0">
                <a:cs typeface="Trebuchet MS"/>
              </a:rPr>
              <a:t> </a:t>
            </a:r>
            <a:r>
              <a:rPr lang="en-US" sz="1600" spc="-95" dirty="0">
                <a:cs typeface="Trebuchet MS"/>
              </a:rPr>
              <a:t>2003/88,</a:t>
            </a:r>
            <a:r>
              <a:rPr lang="en-US" sz="1600" spc="-204" dirty="0">
                <a:cs typeface="Trebuchet MS"/>
              </a:rPr>
              <a:t> </a:t>
            </a:r>
            <a:r>
              <a:rPr lang="en-US" sz="1600" spc="-80" dirty="0">
                <a:cs typeface="Trebuchet MS"/>
              </a:rPr>
              <a:t>the</a:t>
            </a:r>
            <a:r>
              <a:rPr lang="en-US" sz="1600" spc="-35" dirty="0">
                <a:cs typeface="Trebuchet MS"/>
              </a:rPr>
              <a:t> </a:t>
            </a:r>
            <a:r>
              <a:rPr lang="en-US" sz="1600" spc="-70" dirty="0">
                <a:cs typeface="Trebuchet MS"/>
              </a:rPr>
              <a:t>party</a:t>
            </a:r>
            <a:r>
              <a:rPr lang="en-US" sz="1600" spc="-50" dirty="0">
                <a:cs typeface="Trebuchet MS"/>
              </a:rPr>
              <a:t> </a:t>
            </a:r>
            <a:r>
              <a:rPr lang="en-US" sz="1600" spc="-90" dirty="0">
                <a:cs typeface="Trebuchet MS"/>
              </a:rPr>
              <a:t>injured</a:t>
            </a:r>
            <a:r>
              <a:rPr lang="en-US" sz="1600" spc="-60" dirty="0">
                <a:cs typeface="Trebuchet MS"/>
              </a:rPr>
              <a:t> </a:t>
            </a:r>
            <a:r>
              <a:rPr lang="en-US" sz="1600" spc="-85" dirty="0">
                <a:cs typeface="Trebuchet MS"/>
              </a:rPr>
              <a:t>as</a:t>
            </a:r>
            <a:r>
              <a:rPr lang="en-US" sz="1600" spc="-35" dirty="0">
                <a:cs typeface="Trebuchet MS"/>
              </a:rPr>
              <a:t> </a:t>
            </a:r>
            <a:r>
              <a:rPr lang="en-US" sz="1600" spc="-140" dirty="0">
                <a:cs typeface="Trebuchet MS"/>
              </a:rPr>
              <a:t>a</a:t>
            </a:r>
            <a:r>
              <a:rPr lang="en-US" sz="1600" spc="-25" dirty="0">
                <a:cs typeface="Trebuchet MS"/>
              </a:rPr>
              <a:t> </a:t>
            </a:r>
            <a:r>
              <a:rPr lang="en-US" sz="1600" spc="-70" dirty="0">
                <a:cs typeface="Trebuchet MS"/>
              </a:rPr>
              <a:t>result</a:t>
            </a:r>
            <a:r>
              <a:rPr lang="en-US" sz="1600" spc="-60" dirty="0">
                <a:cs typeface="Trebuchet MS"/>
              </a:rPr>
              <a:t> </a:t>
            </a:r>
            <a:r>
              <a:rPr lang="en-US" sz="1600" spc="-75" dirty="0">
                <a:cs typeface="Trebuchet MS"/>
              </a:rPr>
              <a:t>of</a:t>
            </a:r>
            <a:r>
              <a:rPr lang="en-US" sz="1600" spc="-45" dirty="0">
                <a:cs typeface="Trebuchet MS"/>
              </a:rPr>
              <a:t> </a:t>
            </a:r>
            <a:r>
              <a:rPr lang="en-US" sz="1600" spc="-65" dirty="0">
                <a:cs typeface="Trebuchet MS"/>
              </a:rPr>
              <a:t>domestic</a:t>
            </a:r>
            <a:r>
              <a:rPr lang="en-US" sz="1600" spc="-50" dirty="0">
                <a:cs typeface="Trebuchet MS"/>
              </a:rPr>
              <a:t> </a:t>
            </a:r>
            <a:r>
              <a:rPr lang="en-US" sz="1600" spc="-110" dirty="0">
                <a:cs typeface="Trebuchet MS"/>
              </a:rPr>
              <a:t>law</a:t>
            </a:r>
            <a:r>
              <a:rPr lang="en-US" sz="1600" spc="-40" dirty="0">
                <a:cs typeface="Trebuchet MS"/>
              </a:rPr>
              <a:t> </a:t>
            </a:r>
            <a:r>
              <a:rPr lang="en-US" sz="1600" spc="-45" dirty="0">
                <a:cs typeface="Trebuchet MS"/>
              </a:rPr>
              <a:t>not</a:t>
            </a:r>
            <a:r>
              <a:rPr lang="en-US" sz="1600" spc="-50" dirty="0">
                <a:cs typeface="Trebuchet MS"/>
              </a:rPr>
              <a:t> </a:t>
            </a:r>
            <a:r>
              <a:rPr lang="en-US" sz="1600" spc="-85" dirty="0">
                <a:cs typeface="Trebuchet MS"/>
              </a:rPr>
              <a:t>being</a:t>
            </a:r>
            <a:r>
              <a:rPr lang="en-US" sz="1600" spc="-45" dirty="0">
                <a:cs typeface="Trebuchet MS"/>
              </a:rPr>
              <a:t> </a:t>
            </a:r>
            <a:r>
              <a:rPr lang="en-US" sz="1600" spc="-80" dirty="0">
                <a:cs typeface="Trebuchet MS"/>
              </a:rPr>
              <a:t>in </a:t>
            </a:r>
            <a:r>
              <a:rPr lang="en-US" sz="1600" spc="-75" dirty="0">
                <a:cs typeface="Trebuchet MS"/>
              </a:rPr>
              <a:t> </a:t>
            </a:r>
            <a:r>
              <a:rPr lang="en-US" sz="1600" spc="-65" dirty="0">
                <a:cs typeface="Trebuchet MS"/>
              </a:rPr>
              <a:t>conformity </a:t>
            </a:r>
            <a:r>
              <a:rPr lang="en-US" sz="1600" spc="-75" dirty="0">
                <a:cs typeface="Trebuchet MS"/>
              </a:rPr>
              <a:t>with</a:t>
            </a:r>
            <a:r>
              <a:rPr lang="en-US" sz="1600" spc="-40" dirty="0">
                <a:cs typeface="Trebuchet MS"/>
              </a:rPr>
              <a:t> </a:t>
            </a:r>
            <a:r>
              <a:rPr lang="en-US" sz="1600" spc="-65" dirty="0">
                <a:cs typeface="Trebuchet MS"/>
              </a:rPr>
              <a:t>European</a:t>
            </a:r>
            <a:r>
              <a:rPr lang="en-US" sz="1600" spc="-55" dirty="0">
                <a:cs typeface="Trebuchet MS"/>
              </a:rPr>
              <a:t> </a:t>
            </a:r>
            <a:r>
              <a:rPr lang="en-US" sz="1600" spc="-25" dirty="0">
                <a:cs typeface="Trebuchet MS"/>
              </a:rPr>
              <a:t>Union</a:t>
            </a:r>
            <a:r>
              <a:rPr lang="en-US" sz="1600" spc="-55" dirty="0">
                <a:cs typeface="Trebuchet MS"/>
              </a:rPr>
              <a:t> </a:t>
            </a:r>
            <a:r>
              <a:rPr lang="en-US" sz="1600" spc="-110" dirty="0">
                <a:cs typeface="Trebuchet MS"/>
              </a:rPr>
              <a:t>law</a:t>
            </a:r>
            <a:r>
              <a:rPr lang="en-US" sz="1600" spc="-40" dirty="0">
                <a:cs typeface="Trebuchet MS"/>
              </a:rPr>
              <a:t> </a:t>
            </a:r>
            <a:r>
              <a:rPr lang="en-US" sz="1600" spc="-95" dirty="0">
                <a:cs typeface="Trebuchet MS"/>
              </a:rPr>
              <a:t>can</a:t>
            </a:r>
            <a:r>
              <a:rPr lang="en-US" sz="1600" spc="-30" dirty="0">
                <a:cs typeface="Trebuchet MS"/>
              </a:rPr>
              <a:t> </a:t>
            </a:r>
            <a:r>
              <a:rPr lang="en-US" sz="1600" spc="-50" dirty="0">
                <a:cs typeface="Trebuchet MS"/>
              </a:rPr>
              <a:t>none</a:t>
            </a:r>
            <a:r>
              <a:rPr lang="en-US" sz="1600" spc="-45" dirty="0">
                <a:cs typeface="Trebuchet MS"/>
              </a:rPr>
              <a:t> </a:t>
            </a:r>
            <a:r>
              <a:rPr lang="en-US" sz="1600" spc="-80" dirty="0">
                <a:cs typeface="Trebuchet MS"/>
              </a:rPr>
              <a:t>the</a:t>
            </a:r>
            <a:r>
              <a:rPr lang="en-US" sz="1600" spc="-45" dirty="0">
                <a:cs typeface="Trebuchet MS"/>
              </a:rPr>
              <a:t> </a:t>
            </a:r>
            <a:r>
              <a:rPr lang="en-US" sz="1600" spc="-65" dirty="0">
                <a:cs typeface="Trebuchet MS"/>
              </a:rPr>
              <a:t>less</a:t>
            </a:r>
            <a:r>
              <a:rPr lang="en-US" sz="1600" spc="-35" dirty="0">
                <a:cs typeface="Trebuchet MS"/>
              </a:rPr>
              <a:t> </a:t>
            </a:r>
            <a:r>
              <a:rPr lang="en-US" sz="1600" spc="-75" dirty="0">
                <a:cs typeface="Trebuchet MS"/>
              </a:rPr>
              <a:t>rely</a:t>
            </a:r>
            <a:r>
              <a:rPr lang="en-US" sz="1600" spc="-40" dirty="0">
                <a:cs typeface="Trebuchet MS"/>
              </a:rPr>
              <a:t> </a:t>
            </a:r>
            <a:r>
              <a:rPr lang="en-US" sz="1600" spc="-20" dirty="0">
                <a:cs typeface="Trebuchet MS"/>
              </a:rPr>
              <a:t>on</a:t>
            </a:r>
            <a:r>
              <a:rPr lang="en-US" sz="1600" spc="-30" dirty="0">
                <a:cs typeface="Trebuchet MS"/>
              </a:rPr>
              <a:t> </a:t>
            </a:r>
            <a:r>
              <a:rPr lang="en-US" sz="1600" spc="-80" dirty="0">
                <a:cs typeface="Trebuchet MS"/>
              </a:rPr>
              <a:t>the</a:t>
            </a:r>
            <a:r>
              <a:rPr lang="en-US" sz="1600" spc="-45" dirty="0">
                <a:cs typeface="Trebuchet MS"/>
              </a:rPr>
              <a:t> </a:t>
            </a:r>
            <a:r>
              <a:rPr lang="en-US" sz="1600" spc="-95" dirty="0">
                <a:cs typeface="Trebuchet MS"/>
              </a:rPr>
              <a:t>judgment</a:t>
            </a:r>
            <a:r>
              <a:rPr lang="en-US" sz="1600" spc="-55" dirty="0">
                <a:cs typeface="Trebuchet MS"/>
              </a:rPr>
              <a:t> </a:t>
            </a:r>
            <a:r>
              <a:rPr lang="en-US" sz="1600" spc="-80" dirty="0">
                <a:cs typeface="Trebuchet MS"/>
              </a:rPr>
              <a:t>in </a:t>
            </a:r>
            <a:r>
              <a:rPr lang="en-US" sz="1600" spc="-405" dirty="0">
                <a:cs typeface="Trebuchet MS"/>
              </a:rPr>
              <a:t> </a:t>
            </a:r>
            <a:r>
              <a:rPr lang="en-US" sz="1600" spc="-70" dirty="0">
                <a:cs typeface="Trebuchet MS"/>
              </a:rPr>
              <a:t>Francovich </a:t>
            </a:r>
            <a:r>
              <a:rPr lang="en-US" sz="1600" spc="-90" dirty="0">
                <a:cs typeface="Trebuchet MS"/>
              </a:rPr>
              <a:t>and </a:t>
            </a:r>
            <a:r>
              <a:rPr lang="en-US" sz="1600" spc="-10" dirty="0">
                <a:cs typeface="Trebuchet MS"/>
              </a:rPr>
              <a:t>Others </a:t>
            </a:r>
            <a:r>
              <a:rPr lang="en-US" sz="1600" b="1" spc="-25" dirty="0">
                <a:cs typeface="Trebuchet MS"/>
              </a:rPr>
              <a:t>in </a:t>
            </a:r>
            <a:r>
              <a:rPr lang="en-US" sz="1600" b="1" spc="10" dirty="0">
                <a:cs typeface="Trebuchet MS"/>
              </a:rPr>
              <a:t>order </a:t>
            </a:r>
            <a:r>
              <a:rPr lang="en-US" sz="1600" b="1" spc="20" dirty="0">
                <a:cs typeface="Trebuchet MS"/>
              </a:rPr>
              <a:t>to </a:t>
            </a:r>
            <a:r>
              <a:rPr lang="en-US" sz="1600" b="1" spc="-20" dirty="0">
                <a:cs typeface="Trebuchet MS"/>
              </a:rPr>
              <a:t>obtain, </a:t>
            </a:r>
            <a:r>
              <a:rPr lang="en-US" sz="1600" b="1" spc="-70" dirty="0">
                <a:cs typeface="Trebuchet MS"/>
              </a:rPr>
              <a:t>if </a:t>
            </a:r>
            <a:r>
              <a:rPr lang="en-US" sz="1600" b="1" spc="-15" dirty="0">
                <a:cs typeface="Trebuchet MS"/>
              </a:rPr>
              <a:t>appropriate, </a:t>
            </a:r>
            <a:r>
              <a:rPr lang="en-US" sz="1600" b="1" spc="10" dirty="0">
                <a:cs typeface="Trebuchet MS"/>
              </a:rPr>
              <a:t>compensation </a:t>
            </a:r>
            <a:r>
              <a:rPr lang="en-US" sz="1600" b="1" spc="-409" dirty="0">
                <a:cs typeface="Trebuchet MS"/>
              </a:rPr>
              <a:t> </a:t>
            </a:r>
            <a:r>
              <a:rPr lang="en-US" sz="1600" b="1" spc="-15" dirty="0">
                <a:cs typeface="Trebuchet MS"/>
              </a:rPr>
              <a:t>for</a:t>
            </a:r>
            <a:r>
              <a:rPr lang="en-US" sz="1600" b="1" spc="-50" dirty="0">
                <a:cs typeface="Trebuchet MS"/>
              </a:rPr>
              <a:t> </a:t>
            </a:r>
            <a:r>
              <a:rPr lang="en-US" sz="1600" b="1" spc="-15" dirty="0">
                <a:cs typeface="Trebuchet MS"/>
              </a:rPr>
              <a:t>the</a:t>
            </a:r>
            <a:r>
              <a:rPr lang="en-US" sz="1600" b="1" spc="-35" dirty="0">
                <a:cs typeface="Trebuchet MS"/>
              </a:rPr>
              <a:t> </a:t>
            </a:r>
            <a:r>
              <a:rPr lang="en-US" sz="1600" b="1" dirty="0">
                <a:cs typeface="Trebuchet MS"/>
              </a:rPr>
              <a:t>loss</a:t>
            </a:r>
            <a:r>
              <a:rPr lang="en-US" sz="1600" b="1" spc="-50" dirty="0">
                <a:cs typeface="Trebuchet MS"/>
              </a:rPr>
              <a:t> </a:t>
            </a:r>
            <a:r>
              <a:rPr lang="en-US" sz="1600" b="1" spc="-30" dirty="0">
                <a:cs typeface="Trebuchet MS"/>
              </a:rPr>
              <a:t>sustained</a:t>
            </a:r>
            <a:r>
              <a:rPr lang="en-US" sz="1600" spc="-30" dirty="0">
                <a:cs typeface="Trebuchet MS"/>
              </a:rPr>
              <a:t>.</a:t>
            </a:r>
            <a:endParaRPr lang="en-US" sz="1600" dirty="0">
              <a:cs typeface="Trebuchet MS"/>
            </a:endParaRPr>
          </a:p>
          <a:p>
            <a:pPr marL="12700" marR="5080">
              <a:lnSpc>
                <a:spcPct val="110000"/>
              </a:lnSpc>
              <a:spcBef>
                <a:spcPts val="994"/>
              </a:spcBef>
            </a:pPr>
            <a:endParaRPr sz="1600" dirty="0">
              <a:cs typeface="Trebuchet MS"/>
            </a:endParaRPr>
          </a:p>
        </p:txBody>
      </p:sp>
      <p:sp>
        <p:nvSpPr>
          <p:cNvPr id="12" name="Slide Number Placeholder 3">
            <a:extLst>
              <a:ext uri="{FF2B5EF4-FFF2-40B4-BE49-F238E27FC236}">
                <a16:creationId xmlns:a16="http://schemas.microsoft.com/office/drawing/2014/main" id="{E1A3F5FE-9638-40AC-A297-F015EF92CAA4}"/>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16</a:t>
            </a:fld>
            <a:endParaRPr lang="en-US" sz="1000"/>
          </a:p>
        </p:txBody>
      </p:sp>
      <p:sp>
        <p:nvSpPr>
          <p:cNvPr id="13" name="Fußzeilenplatzhalter 17">
            <a:extLst>
              <a:ext uri="{FF2B5EF4-FFF2-40B4-BE49-F238E27FC236}">
                <a16:creationId xmlns:a16="http://schemas.microsoft.com/office/drawing/2014/main" id="{A8E53A40-44D8-4434-A98F-CFB33AD5E22C}"/>
              </a:ext>
            </a:extLst>
          </p:cNvPr>
          <p:cNvSpPr>
            <a:spLocks noGrp="1"/>
          </p:cNvSpPr>
          <p:nvPr>
            <p:ph type="ftr" sz="quarter" idx="5"/>
          </p:nvPr>
        </p:nvSpPr>
        <p:spPr>
          <a:xfrm>
            <a:off x="201881" y="6459785"/>
            <a:ext cx="8307108" cy="365125"/>
          </a:xfrm>
        </p:spPr>
        <p:txBody>
          <a:bodyPr/>
          <a:lstStyle/>
          <a:p>
            <a:r>
              <a:rPr lang="en-US">
                <a:solidFill>
                  <a:schemeClr val="bg1"/>
                </a:solidFill>
              </a:rPr>
              <a:t>FISMA/2022/LVP/0010 – Online training material for judges – 6.Remedies for the breach of Investors’ Rights under Eu law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0477" y="771855"/>
            <a:ext cx="6796405" cy="514350"/>
          </a:xfrm>
          <a:prstGeom prst="rect">
            <a:avLst/>
          </a:prstGeom>
        </p:spPr>
        <p:txBody>
          <a:bodyPr vert="horz" wrap="square" lIns="0" tIns="13335" rIns="0" bIns="0" rtlCol="0">
            <a:spAutoFit/>
          </a:bodyPr>
          <a:lstStyle/>
          <a:p>
            <a:pPr marL="12700">
              <a:lnSpc>
                <a:spcPct val="100000"/>
              </a:lnSpc>
              <a:spcBef>
                <a:spcPts val="105"/>
              </a:spcBef>
            </a:pPr>
            <a:r>
              <a:rPr sz="3200" spc="90"/>
              <a:t>REQUIREMENTS</a:t>
            </a:r>
            <a:r>
              <a:rPr sz="3200" spc="-110"/>
              <a:t> </a:t>
            </a:r>
            <a:r>
              <a:rPr sz="3200" spc="120"/>
              <a:t>FOR</a:t>
            </a:r>
            <a:r>
              <a:rPr sz="3200" spc="-90"/>
              <a:t> STATE</a:t>
            </a:r>
            <a:r>
              <a:rPr sz="3200" spc="-80"/>
              <a:t> </a:t>
            </a:r>
            <a:r>
              <a:rPr sz="3200"/>
              <a:t>LIABILITY</a:t>
            </a:r>
          </a:p>
        </p:txBody>
      </p:sp>
      <p:sp>
        <p:nvSpPr>
          <p:cNvPr id="10" name="object 10"/>
          <p:cNvSpPr txBox="1"/>
          <p:nvPr/>
        </p:nvSpPr>
        <p:spPr>
          <a:xfrm>
            <a:off x="1452372" y="2215895"/>
            <a:ext cx="4486910" cy="490855"/>
          </a:xfrm>
          <a:prstGeom prst="rect">
            <a:avLst/>
          </a:prstGeom>
          <a:solidFill>
            <a:schemeClr val="accent1"/>
          </a:solidFill>
          <a:ln w="15875">
            <a:solidFill>
              <a:srgbClr val="454545"/>
            </a:solidFill>
          </a:ln>
        </p:spPr>
        <p:txBody>
          <a:bodyPr vert="horz" wrap="square" lIns="0" tIns="92075" rIns="0" bIns="0" rtlCol="0">
            <a:spAutoFit/>
          </a:bodyPr>
          <a:lstStyle/>
          <a:p>
            <a:pPr algn="ctr">
              <a:lnSpc>
                <a:spcPct val="100000"/>
              </a:lnSpc>
              <a:spcBef>
                <a:spcPts val="725"/>
              </a:spcBef>
            </a:pPr>
            <a:r>
              <a:rPr sz="1700" spc="-80">
                <a:solidFill>
                  <a:srgbClr val="FFFFFF"/>
                </a:solidFill>
                <a:latin typeface="Trebuchet MS"/>
                <a:cs typeface="Trebuchet MS"/>
              </a:rPr>
              <a:t>Procedural</a:t>
            </a:r>
            <a:endParaRPr sz="1700">
              <a:latin typeface="Trebuchet MS"/>
              <a:cs typeface="Trebuchet MS"/>
            </a:endParaRPr>
          </a:p>
        </p:txBody>
      </p:sp>
      <p:grpSp>
        <p:nvGrpSpPr>
          <p:cNvPr id="11" name="object 11"/>
          <p:cNvGrpSpPr/>
          <p:nvPr/>
        </p:nvGrpSpPr>
        <p:grpSpPr>
          <a:xfrm>
            <a:off x="1444434" y="2698686"/>
            <a:ext cx="4502785" cy="3782060"/>
            <a:chOff x="1444434" y="2698686"/>
            <a:chExt cx="4502785" cy="3782060"/>
          </a:xfrm>
        </p:grpSpPr>
        <p:sp>
          <p:nvSpPr>
            <p:cNvPr id="12" name="object 12"/>
            <p:cNvSpPr/>
            <p:nvPr/>
          </p:nvSpPr>
          <p:spPr>
            <a:xfrm>
              <a:off x="1452372" y="2706623"/>
              <a:ext cx="4486910" cy="3766185"/>
            </a:xfrm>
            <a:custGeom>
              <a:avLst/>
              <a:gdLst/>
              <a:ahLst/>
              <a:cxnLst/>
              <a:rect l="l" t="t" r="r" b="b"/>
              <a:pathLst>
                <a:path w="4486910" h="3766185">
                  <a:moveTo>
                    <a:pt x="4486656" y="0"/>
                  </a:moveTo>
                  <a:lnTo>
                    <a:pt x="0" y="0"/>
                  </a:lnTo>
                  <a:lnTo>
                    <a:pt x="0" y="3765804"/>
                  </a:lnTo>
                  <a:lnTo>
                    <a:pt x="4486656" y="3765804"/>
                  </a:lnTo>
                  <a:lnTo>
                    <a:pt x="4486656" y="0"/>
                  </a:lnTo>
                  <a:close/>
                </a:path>
              </a:pathLst>
            </a:custGeom>
            <a:solidFill>
              <a:srgbClr val="CFCFCF">
                <a:alpha val="90194"/>
              </a:srgbClr>
            </a:solidFill>
          </p:spPr>
          <p:txBody>
            <a:bodyPr wrap="square" lIns="0" tIns="0" rIns="0" bIns="0" rtlCol="0"/>
            <a:lstStyle/>
            <a:p>
              <a:endParaRPr/>
            </a:p>
          </p:txBody>
        </p:sp>
        <p:sp>
          <p:nvSpPr>
            <p:cNvPr id="13" name="object 13"/>
            <p:cNvSpPr/>
            <p:nvPr/>
          </p:nvSpPr>
          <p:spPr>
            <a:xfrm>
              <a:off x="1452372" y="2706623"/>
              <a:ext cx="4486910" cy="3766185"/>
            </a:xfrm>
            <a:custGeom>
              <a:avLst/>
              <a:gdLst/>
              <a:ahLst/>
              <a:cxnLst/>
              <a:rect l="l" t="t" r="r" b="b"/>
              <a:pathLst>
                <a:path w="4486910" h="3766185">
                  <a:moveTo>
                    <a:pt x="0" y="3765804"/>
                  </a:moveTo>
                  <a:lnTo>
                    <a:pt x="4486656" y="3765804"/>
                  </a:lnTo>
                  <a:lnTo>
                    <a:pt x="4486656" y="0"/>
                  </a:lnTo>
                  <a:lnTo>
                    <a:pt x="0" y="0"/>
                  </a:lnTo>
                  <a:lnTo>
                    <a:pt x="0" y="3765804"/>
                  </a:lnTo>
                  <a:close/>
                </a:path>
              </a:pathLst>
            </a:custGeom>
            <a:ln w="15875">
              <a:solidFill>
                <a:srgbClr val="CFCFCF"/>
              </a:solidFill>
            </a:ln>
          </p:spPr>
          <p:txBody>
            <a:bodyPr wrap="square" lIns="0" tIns="0" rIns="0" bIns="0" rtlCol="0"/>
            <a:lstStyle/>
            <a:p>
              <a:endParaRPr/>
            </a:p>
          </p:txBody>
        </p:sp>
      </p:grpSp>
      <p:sp>
        <p:nvSpPr>
          <p:cNvPr id="14" name="object 14"/>
          <p:cNvSpPr txBox="1"/>
          <p:nvPr/>
        </p:nvSpPr>
        <p:spPr>
          <a:xfrm>
            <a:off x="1452372" y="2743581"/>
            <a:ext cx="4486910" cy="1300480"/>
          </a:xfrm>
          <a:prstGeom prst="rect">
            <a:avLst/>
          </a:prstGeom>
        </p:spPr>
        <p:txBody>
          <a:bodyPr vert="horz" wrap="square" lIns="0" tIns="13335" rIns="0" bIns="0" rtlCol="0" anchor="t">
            <a:spAutoFit/>
          </a:bodyPr>
          <a:lstStyle/>
          <a:p>
            <a:pPr marL="262255" indent="-173355">
              <a:lnSpc>
                <a:spcPct val="100000"/>
              </a:lnSpc>
              <a:spcBef>
                <a:spcPts val="105"/>
              </a:spcBef>
              <a:buChar char="•"/>
              <a:tabLst>
                <a:tab pos="262890" algn="l"/>
              </a:tabLst>
            </a:pPr>
            <a:r>
              <a:rPr sz="1700" spc="-40">
                <a:latin typeface="Trebuchet MS"/>
                <a:cs typeface="Trebuchet MS"/>
              </a:rPr>
              <a:t>Domestic</a:t>
            </a:r>
            <a:r>
              <a:rPr sz="1700" spc="-75">
                <a:latin typeface="Trebuchet MS"/>
                <a:cs typeface="Trebuchet MS"/>
              </a:rPr>
              <a:t> </a:t>
            </a:r>
            <a:r>
              <a:rPr sz="1700" spc="-45">
                <a:latin typeface="Trebuchet MS"/>
                <a:cs typeface="Trebuchet MS"/>
              </a:rPr>
              <a:t>courts</a:t>
            </a:r>
            <a:endParaRPr sz="1700">
              <a:latin typeface="Trebuchet MS"/>
              <a:cs typeface="Trebuchet MS"/>
            </a:endParaRPr>
          </a:p>
          <a:p>
            <a:pPr marL="262255" indent="-173355">
              <a:lnSpc>
                <a:spcPct val="100000"/>
              </a:lnSpc>
              <a:spcBef>
                <a:spcPts val="35"/>
              </a:spcBef>
              <a:buChar char="•"/>
              <a:tabLst>
                <a:tab pos="262890" algn="l"/>
              </a:tabLst>
            </a:pPr>
            <a:r>
              <a:rPr sz="1700" spc="-55">
                <a:latin typeface="Trebuchet MS"/>
                <a:cs typeface="Trebuchet MS"/>
              </a:rPr>
              <a:t>According</a:t>
            </a:r>
            <a:r>
              <a:rPr sz="1700" spc="-45">
                <a:latin typeface="Trebuchet MS"/>
                <a:cs typeface="Trebuchet MS"/>
              </a:rPr>
              <a:t> </a:t>
            </a:r>
            <a:r>
              <a:rPr sz="1700" spc="-40">
                <a:latin typeface="Trebuchet MS"/>
                <a:cs typeface="Trebuchet MS"/>
              </a:rPr>
              <a:t>to</a:t>
            </a:r>
            <a:r>
              <a:rPr sz="1700" spc="-55">
                <a:latin typeface="Trebuchet MS"/>
                <a:cs typeface="Trebuchet MS"/>
              </a:rPr>
              <a:t> </a:t>
            </a:r>
            <a:r>
              <a:rPr sz="1700" spc="-80">
                <a:latin typeface="Trebuchet MS"/>
                <a:cs typeface="Trebuchet MS"/>
              </a:rPr>
              <a:t>domestic</a:t>
            </a:r>
            <a:r>
              <a:rPr sz="1700" spc="-35">
                <a:latin typeface="Trebuchet MS"/>
                <a:cs typeface="Trebuchet MS"/>
              </a:rPr>
              <a:t> </a:t>
            </a:r>
            <a:r>
              <a:rPr lang="en-GB" sz="1700" spc="-70" dirty="0">
                <a:latin typeface="Trebuchet MS"/>
                <a:cs typeface="Trebuchet MS"/>
              </a:rPr>
              <a:t>procedure</a:t>
            </a:r>
            <a:endParaRPr sz="1700">
              <a:latin typeface="Trebuchet MS"/>
              <a:cs typeface="Trebuchet MS"/>
            </a:endParaRPr>
          </a:p>
          <a:p>
            <a:pPr marL="262255" indent="-173355">
              <a:lnSpc>
                <a:spcPct val="100000"/>
              </a:lnSpc>
              <a:spcBef>
                <a:spcPts val="20"/>
              </a:spcBef>
              <a:buChar char="•"/>
              <a:tabLst>
                <a:tab pos="262890" algn="l"/>
              </a:tabLst>
            </a:pPr>
            <a:r>
              <a:rPr sz="1700" spc="185">
                <a:latin typeface="Trebuchet MS"/>
                <a:cs typeface="Trebuchet MS"/>
              </a:rPr>
              <a:t>C</a:t>
            </a:r>
            <a:r>
              <a:rPr sz="1700" spc="-65">
                <a:latin typeface="Trebuchet MS"/>
                <a:cs typeface="Trebuchet MS"/>
              </a:rPr>
              <a:t>ri</a:t>
            </a:r>
            <a:r>
              <a:rPr sz="1700" spc="-90">
                <a:latin typeface="Trebuchet MS"/>
                <a:cs typeface="Trebuchet MS"/>
              </a:rPr>
              <a:t>t</a:t>
            </a:r>
            <a:r>
              <a:rPr sz="1700" spc="-95">
                <a:latin typeface="Trebuchet MS"/>
                <a:cs typeface="Trebuchet MS"/>
              </a:rPr>
              <a:t>eria</a:t>
            </a:r>
            <a:r>
              <a:rPr sz="1700" spc="-55">
                <a:latin typeface="Trebuchet MS"/>
                <a:cs typeface="Trebuchet MS"/>
              </a:rPr>
              <a:t> not</a:t>
            </a:r>
            <a:r>
              <a:rPr sz="1700" spc="-45">
                <a:latin typeface="Trebuchet MS"/>
                <a:cs typeface="Trebuchet MS"/>
              </a:rPr>
              <a:t> </a:t>
            </a:r>
            <a:r>
              <a:rPr sz="1700" spc="-85">
                <a:latin typeface="Trebuchet MS"/>
                <a:cs typeface="Trebuchet MS"/>
              </a:rPr>
              <a:t>les</a:t>
            </a:r>
            <a:r>
              <a:rPr sz="1700" spc="-75">
                <a:latin typeface="Trebuchet MS"/>
                <a:cs typeface="Trebuchet MS"/>
              </a:rPr>
              <a:t>s</a:t>
            </a:r>
            <a:r>
              <a:rPr sz="1700" spc="-50">
                <a:latin typeface="Trebuchet MS"/>
                <a:cs typeface="Trebuchet MS"/>
              </a:rPr>
              <a:t> </a:t>
            </a:r>
            <a:r>
              <a:rPr lang="pt-PT" sz="1700" spc="-200" dirty="0" err="1">
                <a:latin typeface="Trebuchet MS"/>
                <a:cs typeface="Trebuchet MS"/>
              </a:rPr>
              <a:t>f</a:t>
            </a:r>
            <a:r>
              <a:rPr lang="pt-PT" sz="1700" spc="-229" dirty="0" err="1">
                <a:latin typeface="Trebuchet MS"/>
                <a:cs typeface="Trebuchet MS"/>
              </a:rPr>
              <a:t>a</a:t>
            </a:r>
            <a:r>
              <a:rPr lang="pt-PT" sz="1700" spc="-130" dirty="0" err="1">
                <a:latin typeface="Trebuchet MS"/>
                <a:cs typeface="Trebuchet MS"/>
              </a:rPr>
              <a:t>v</a:t>
            </a:r>
            <a:r>
              <a:rPr lang="pt-PT" sz="1700" spc="-15" dirty="0" err="1">
                <a:latin typeface="Trebuchet MS"/>
                <a:cs typeface="Trebuchet MS"/>
              </a:rPr>
              <a:t>ou</a:t>
            </a:r>
            <a:r>
              <a:rPr lang="pt-PT" sz="1700" spc="-20" dirty="0" err="1">
                <a:latin typeface="Trebuchet MS"/>
                <a:cs typeface="Trebuchet MS"/>
              </a:rPr>
              <a:t>r</a:t>
            </a:r>
            <a:r>
              <a:rPr lang="pt-PT" sz="1700" spc="-125" dirty="0" err="1">
                <a:latin typeface="Trebuchet MS"/>
                <a:cs typeface="Trebuchet MS"/>
              </a:rPr>
              <a:t>able</a:t>
            </a:r>
            <a:endParaRPr lang="pt-PT" sz="1700" dirty="0" err="1">
              <a:latin typeface="Trebuchet MS"/>
              <a:cs typeface="Trebuchet MS"/>
            </a:endParaRPr>
          </a:p>
          <a:p>
            <a:pPr marL="262255" marR="229235" indent="-172720">
              <a:lnSpc>
                <a:spcPts val="1780"/>
              </a:lnSpc>
              <a:spcBef>
                <a:spcPts val="315"/>
              </a:spcBef>
              <a:buChar char="•"/>
              <a:tabLst>
                <a:tab pos="262890" algn="l"/>
              </a:tabLst>
            </a:pPr>
            <a:r>
              <a:rPr sz="1700" spc="55">
                <a:latin typeface="Trebuchet MS"/>
                <a:cs typeface="Trebuchet MS"/>
              </a:rPr>
              <a:t>Not </a:t>
            </a:r>
            <a:r>
              <a:rPr sz="1700" spc="-75">
                <a:latin typeface="Trebuchet MS"/>
                <a:cs typeface="Trebuchet MS"/>
              </a:rPr>
              <a:t>possible </a:t>
            </a:r>
            <a:r>
              <a:rPr sz="1700" spc="-40">
                <a:latin typeface="Trebuchet MS"/>
                <a:cs typeface="Trebuchet MS"/>
              </a:rPr>
              <a:t>to </a:t>
            </a:r>
            <a:r>
              <a:rPr sz="1700" spc="-90">
                <a:latin typeface="Trebuchet MS"/>
                <a:cs typeface="Trebuchet MS"/>
              </a:rPr>
              <a:t>exclude </a:t>
            </a:r>
            <a:r>
              <a:rPr sz="1700" spc="-85">
                <a:latin typeface="Trebuchet MS"/>
                <a:cs typeface="Trebuchet MS"/>
              </a:rPr>
              <a:t>possibility </a:t>
            </a:r>
            <a:r>
              <a:rPr sz="1700" spc="-60">
                <a:latin typeface="Trebuchet MS"/>
                <a:cs typeface="Trebuchet MS"/>
              </a:rPr>
              <a:t>for </a:t>
            </a:r>
            <a:r>
              <a:rPr sz="1700" spc="-95">
                <a:latin typeface="Trebuchet MS"/>
                <a:cs typeface="Trebuchet MS"/>
              </a:rPr>
              <a:t>breach</a:t>
            </a:r>
            <a:r>
              <a:rPr lang="en-GB" sz="1700" spc="-95" dirty="0">
                <a:latin typeface="Trebuchet MS"/>
                <a:cs typeface="Trebuchet MS"/>
              </a:rPr>
              <a:t> </a:t>
            </a:r>
            <a:r>
              <a:rPr sz="1700" spc="-500">
                <a:latin typeface="Trebuchet MS"/>
                <a:cs typeface="Trebuchet MS"/>
              </a:rPr>
              <a:t> </a:t>
            </a:r>
            <a:r>
              <a:rPr sz="1700" spc="-114">
                <a:latin typeface="Trebuchet MS"/>
                <a:cs typeface="Trebuchet MS"/>
              </a:rPr>
              <a:t>b</a:t>
            </a:r>
            <a:r>
              <a:rPr sz="1700" spc="-95">
                <a:latin typeface="Trebuchet MS"/>
                <a:cs typeface="Trebuchet MS"/>
              </a:rPr>
              <a:t>y</a:t>
            </a:r>
            <a:r>
              <a:rPr sz="1700" spc="-50">
                <a:latin typeface="Trebuchet MS"/>
                <a:cs typeface="Trebuchet MS"/>
              </a:rPr>
              <a:t> </a:t>
            </a:r>
            <a:r>
              <a:rPr sz="1700" spc="-135">
                <a:latin typeface="Trebuchet MS"/>
                <a:cs typeface="Trebuchet MS"/>
              </a:rPr>
              <a:t>ju</a:t>
            </a:r>
            <a:r>
              <a:rPr sz="1700" spc="-165">
                <a:latin typeface="Trebuchet MS"/>
                <a:cs typeface="Trebuchet MS"/>
              </a:rPr>
              <a:t>d</a:t>
            </a:r>
            <a:r>
              <a:rPr sz="1700" spc="-135">
                <a:latin typeface="Trebuchet MS"/>
                <a:cs typeface="Trebuchet MS"/>
              </a:rPr>
              <a:t>icia</a:t>
            </a:r>
            <a:r>
              <a:rPr sz="1700" spc="-100">
                <a:latin typeface="Trebuchet MS"/>
                <a:cs typeface="Trebuchet MS"/>
              </a:rPr>
              <a:t>l</a:t>
            </a:r>
            <a:r>
              <a:rPr sz="1700" spc="-45">
                <a:latin typeface="Trebuchet MS"/>
                <a:cs typeface="Trebuchet MS"/>
              </a:rPr>
              <a:t> </a:t>
            </a:r>
            <a:r>
              <a:rPr sz="1700" spc="-50">
                <a:latin typeface="Trebuchet MS"/>
                <a:cs typeface="Trebuchet MS"/>
              </a:rPr>
              <a:t>bo</a:t>
            </a:r>
            <a:r>
              <a:rPr sz="1700" spc="-65">
                <a:latin typeface="Trebuchet MS"/>
                <a:cs typeface="Trebuchet MS"/>
              </a:rPr>
              <a:t>d</a:t>
            </a:r>
            <a:r>
              <a:rPr sz="1700" spc="-90">
                <a:latin typeface="Trebuchet MS"/>
                <a:cs typeface="Trebuchet MS"/>
              </a:rPr>
              <a:t>ies</a:t>
            </a:r>
            <a:endParaRPr sz="1700">
              <a:latin typeface="Trebuchet MS"/>
              <a:cs typeface="Trebuchet MS"/>
            </a:endParaRPr>
          </a:p>
        </p:txBody>
      </p:sp>
      <p:sp>
        <p:nvSpPr>
          <p:cNvPr id="15" name="object 15"/>
          <p:cNvSpPr/>
          <p:nvPr/>
        </p:nvSpPr>
        <p:spPr>
          <a:xfrm>
            <a:off x="6568440" y="2215895"/>
            <a:ext cx="4488180" cy="490855"/>
          </a:xfrm>
          <a:custGeom>
            <a:avLst/>
            <a:gdLst/>
            <a:ahLst/>
            <a:cxnLst/>
            <a:rect l="l" t="t" r="r" b="b"/>
            <a:pathLst>
              <a:path w="4488180" h="490855">
                <a:moveTo>
                  <a:pt x="0" y="490727"/>
                </a:moveTo>
                <a:lnTo>
                  <a:pt x="4488180" y="490727"/>
                </a:lnTo>
                <a:lnTo>
                  <a:pt x="4488180" y="0"/>
                </a:lnTo>
                <a:lnTo>
                  <a:pt x="0" y="0"/>
                </a:lnTo>
                <a:lnTo>
                  <a:pt x="0" y="490727"/>
                </a:lnTo>
                <a:close/>
              </a:path>
            </a:pathLst>
          </a:custGeom>
          <a:ln w="15875">
            <a:solidFill>
              <a:srgbClr val="454545"/>
            </a:solidFill>
          </a:ln>
        </p:spPr>
        <p:txBody>
          <a:bodyPr wrap="square" lIns="0" tIns="0" rIns="0" bIns="0" rtlCol="0"/>
          <a:lstStyle/>
          <a:p>
            <a:endParaRPr/>
          </a:p>
        </p:txBody>
      </p:sp>
      <p:sp>
        <p:nvSpPr>
          <p:cNvPr id="16" name="object 16"/>
          <p:cNvSpPr txBox="1"/>
          <p:nvPr/>
        </p:nvSpPr>
        <p:spPr>
          <a:xfrm>
            <a:off x="6568440" y="2215895"/>
            <a:ext cx="4488180" cy="490855"/>
          </a:xfrm>
          <a:prstGeom prst="rect">
            <a:avLst/>
          </a:prstGeom>
          <a:solidFill>
            <a:schemeClr val="accent1"/>
          </a:solidFill>
          <a:ln w="15875">
            <a:solidFill>
              <a:srgbClr val="454545"/>
            </a:solidFill>
          </a:ln>
        </p:spPr>
        <p:txBody>
          <a:bodyPr vert="horz" wrap="square" lIns="0" tIns="92075" rIns="0" bIns="0" rtlCol="0">
            <a:spAutoFit/>
          </a:bodyPr>
          <a:lstStyle/>
          <a:p>
            <a:pPr marL="635" algn="ctr">
              <a:lnSpc>
                <a:spcPct val="100000"/>
              </a:lnSpc>
              <a:spcBef>
                <a:spcPts val="725"/>
              </a:spcBef>
            </a:pPr>
            <a:r>
              <a:rPr sz="1700" spc="-100">
                <a:solidFill>
                  <a:srgbClr val="FFFFFF"/>
                </a:solidFill>
                <a:latin typeface="Trebuchet MS"/>
                <a:cs typeface="Trebuchet MS"/>
              </a:rPr>
              <a:t>Substantive</a:t>
            </a:r>
            <a:endParaRPr sz="1700">
              <a:latin typeface="Trebuchet MS"/>
              <a:cs typeface="Trebuchet MS"/>
            </a:endParaRPr>
          </a:p>
        </p:txBody>
      </p:sp>
      <p:grpSp>
        <p:nvGrpSpPr>
          <p:cNvPr id="17" name="object 17"/>
          <p:cNvGrpSpPr/>
          <p:nvPr/>
        </p:nvGrpSpPr>
        <p:grpSpPr>
          <a:xfrm>
            <a:off x="6560502" y="2698686"/>
            <a:ext cx="4504055" cy="3782060"/>
            <a:chOff x="6560502" y="2698686"/>
            <a:chExt cx="4504055" cy="3782060"/>
          </a:xfrm>
        </p:grpSpPr>
        <p:sp>
          <p:nvSpPr>
            <p:cNvPr id="18" name="object 18"/>
            <p:cNvSpPr/>
            <p:nvPr/>
          </p:nvSpPr>
          <p:spPr>
            <a:xfrm>
              <a:off x="6568440" y="2706623"/>
              <a:ext cx="4488180" cy="3766185"/>
            </a:xfrm>
            <a:custGeom>
              <a:avLst/>
              <a:gdLst/>
              <a:ahLst/>
              <a:cxnLst/>
              <a:rect l="l" t="t" r="r" b="b"/>
              <a:pathLst>
                <a:path w="4488180" h="3766185">
                  <a:moveTo>
                    <a:pt x="4488180" y="0"/>
                  </a:moveTo>
                  <a:lnTo>
                    <a:pt x="0" y="0"/>
                  </a:lnTo>
                  <a:lnTo>
                    <a:pt x="0" y="3765804"/>
                  </a:lnTo>
                  <a:lnTo>
                    <a:pt x="4488180" y="3765804"/>
                  </a:lnTo>
                  <a:lnTo>
                    <a:pt x="4488180" y="0"/>
                  </a:lnTo>
                  <a:close/>
                </a:path>
              </a:pathLst>
            </a:custGeom>
            <a:solidFill>
              <a:srgbClr val="CFCFCF">
                <a:alpha val="90194"/>
              </a:srgbClr>
            </a:solidFill>
          </p:spPr>
          <p:txBody>
            <a:bodyPr wrap="square" lIns="0" tIns="0" rIns="0" bIns="0" rtlCol="0"/>
            <a:lstStyle/>
            <a:p>
              <a:endParaRPr/>
            </a:p>
          </p:txBody>
        </p:sp>
        <p:sp>
          <p:nvSpPr>
            <p:cNvPr id="19" name="object 19"/>
            <p:cNvSpPr/>
            <p:nvPr/>
          </p:nvSpPr>
          <p:spPr>
            <a:xfrm>
              <a:off x="6568440" y="2706623"/>
              <a:ext cx="4488180" cy="3766185"/>
            </a:xfrm>
            <a:custGeom>
              <a:avLst/>
              <a:gdLst/>
              <a:ahLst/>
              <a:cxnLst/>
              <a:rect l="l" t="t" r="r" b="b"/>
              <a:pathLst>
                <a:path w="4488180" h="3766185">
                  <a:moveTo>
                    <a:pt x="0" y="3765804"/>
                  </a:moveTo>
                  <a:lnTo>
                    <a:pt x="4488180" y="3765804"/>
                  </a:lnTo>
                  <a:lnTo>
                    <a:pt x="4488180" y="0"/>
                  </a:lnTo>
                  <a:lnTo>
                    <a:pt x="0" y="0"/>
                  </a:lnTo>
                  <a:lnTo>
                    <a:pt x="0" y="3765804"/>
                  </a:lnTo>
                  <a:close/>
                </a:path>
              </a:pathLst>
            </a:custGeom>
            <a:ln w="15875">
              <a:solidFill>
                <a:srgbClr val="CFCFCF"/>
              </a:solidFill>
            </a:ln>
          </p:spPr>
          <p:txBody>
            <a:bodyPr wrap="square" lIns="0" tIns="0" rIns="0" bIns="0" rtlCol="0"/>
            <a:lstStyle/>
            <a:p>
              <a:endParaRPr/>
            </a:p>
          </p:txBody>
        </p:sp>
      </p:grpSp>
      <p:sp>
        <p:nvSpPr>
          <p:cNvPr id="20" name="object 20"/>
          <p:cNvSpPr txBox="1"/>
          <p:nvPr/>
        </p:nvSpPr>
        <p:spPr>
          <a:xfrm>
            <a:off x="6568440" y="2743581"/>
            <a:ext cx="4488180" cy="3563155"/>
          </a:xfrm>
          <a:prstGeom prst="rect">
            <a:avLst/>
          </a:prstGeom>
        </p:spPr>
        <p:txBody>
          <a:bodyPr vert="horz" wrap="square" lIns="0" tIns="13335" rIns="0" bIns="0" rtlCol="0" anchor="t">
            <a:spAutoFit/>
          </a:bodyPr>
          <a:lstStyle/>
          <a:p>
            <a:pPr marL="262890" indent="-172720">
              <a:lnSpc>
                <a:spcPct val="100000"/>
              </a:lnSpc>
              <a:spcBef>
                <a:spcPts val="105"/>
              </a:spcBef>
              <a:buChar char="•"/>
              <a:tabLst>
                <a:tab pos="263525" algn="l"/>
              </a:tabLst>
            </a:pPr>
            <a:r>
              <a:rPr sz="1700" spc="-135">
                <a:latin typeface="Trebuchet MS"/>
                <a:cs typeface="Trebuchet MS"/>
              </a:rPr>
              <a:t>P</a:t>
            </a:r>
            <a:r>
              <a:rPr sz="1700" spc="-70">
                <a:latin typeface="Trebuchet MS"/>
                <a:cs typeface="Trebuchet MS"/>
              </a:rPr>
              <a:t>ossible</a:t>
            </a:r>
            <a:r>
              <a:rPr sz="1700" spc="-40">
                <a:latin typeface="Trebuchet MS"/>
                <a:cs typeface="Trebuchet MS"/>
              </a:rPr>
              <a:t> </a:t>
            </a:r>
            <a:r>
              <a:rPr sz="1700" spc="-50">
                <a:latin typeface="Trebuchet MS"/>
                <a:cs typeface="Trebuchet MS"/>
              </a:rPr>
              <a:t>b</a:t>
            </a:r>
            <a:r>
              <a:rPr sz="1700" spc="-80">
                <a:latin typeface="Trebuchet MS"/>
                <a:cs typeface="Trebuchet MS"/>
              </a:rPr>
              <a:t>r</a:t>
            </a:r>
            <a:r>
              <a:rPr sz="1700" spc="-100">
                <a:latin typeface="Trebuchet MS"/>
                <a:cs typeface="Trebuchet MS"/>
              </a:rPr>
              <a:t>eaches</a:t>
            </a:r>
            <a:r>
              <a:rPr sz="1700" spc="-55">
                <a:latin typeface="Trebuchet MS"/>
                <a:cs typeface="Trebuchet MS"/>
              </a:rPr>
              <a:t> </a:t>
            </a:r>
            <a:r>
              <a:rPr sz="1700" spc="-90">
                <a:latin typeface="Trebuchet MS"/>
                <a:cs typeface="Trebuchet MS"/>
              </a:rPr>
              <a:t>of</a:t>
            </a:r>
            <a:r>
              <a:rPr sz="1700" spc="-40">
                <a:latin typeface="Trebuchet MS"/>
                <a:cs typeface="Trebuchet MS"/>
              </a:rPr>
              <a:t> </a:t>
            </a:r>
            <a:r>
              <a:rPr sz="1700" spc="20">
                <a:latin typeface="Trebuchet MS"/>
                <a:cs typeface="Trebuchet MS"/>
              </a:rPr>
              <a:t>EU</a:t>
            </a:r>
            <a:r>
              <a:rPr sz="1700" spc="-40">
                <a:latin typeface="Trebuchet MS"/>
                <a:cs typeface="Trebuchet MS"/>
              </a:rPr>
              <a:t> </a:t>
            </a:r>
            <a:r>
              <a:rPr sz="1700" spc="-140">
                <a:latin typeface="Trebuchet MS"/>
                <a:cs typeface="Trebuchet MS"/>
              </a:rPr>
              <a:t>l</a:t>
            </a:r>
            <a:r>
              <a:rPr sz="1700" spc="-229">
                <a:latin typeface="Trebuchet MS"/>
                <a:cs typeface="Trebuchet MS"/>
              </a:rPr>
              <a:t>a</a:t>
            </a:r>
            <a:r>
              <a:rPr sz="1700" spc="-150">
                <a:latin typeface="Trebuchet MS"/>
                <a:cs typeface="Trebuchet MS"/>
              </a:rPr>
              <a:t>w:</a:t>
            </a:r>
            <a:endParaRPr sz="1700">
              <a:latin typeface="Trebuchet MS"/>
              <a:cs typeface="Trebuchet MS"/>
            </a:endParaRPr>
          </a:p>
          <a:p>
            <a:pPr marL="433705" lvl="1" indent="-171450">
              <a:lnSpc>
                <a:spcPct val="100000"/>
              </a:lnSpc>
              <a:spcBef>
                <a:spcPts val="35"/>
              </a:spcBef>
              <a:buChar char="•"/>
              <a:tabLst>
                <a:tab pos="434340" algn="l"/>
              </a:tabLst>
            </a:pPr>
            <a:r>
              <a:rPr sz="1700" spc="-114">
                <a:latin typeface="Trebuchet MS"/>
                <a:cs typeface="Trebuchet MS"/>
              </a:rPr>
              <a:t>lack</a:t>
            </a:r>
            <a:r>
              <a:rPr sz="1700" spc="-40">
                <a:latin typeface="Trebuchet MS"/>
                <a:cs typeface="Trebuchet MS"/>
              </a:rPr>
              <a:t> </a:t>
            </a:r>
            <a:r>
              <a:rPr sz="1700" spc="-95">
                <a:latin typeface="Trebuchet MS"/>
                <a:cs typeface="Trebuchet MS"/>
              </a:rPr>
              <a:t>of</a:t>
            </a:r>
            <a:r>
              <a:rPr sz="1700" spc="-40">
                <a:latin typeface="Trebuchet MS"/>
                <a:cs typeface="Trebuchet MS"/>
              </a:rPr>
              <a:t> </a:t>
            </a:r>
            <a:r>
              <a:rPr sz="1700" spc="-70">
                <a:latin typeface="Trebuchet MS"/>
                <a:cs typeface="Trebuchet MS"/>
              </a:rPr>
              <a:t>transposition</a:t>
            </a:r>
            <a:r>
              <a:rPr sz="1700" spc="-60">
                <a:latin typeface="Trebuchet MS"/>
                <a:cs typeface="Trebuchet MS"/>
              </a:rPr>
              <a:t> </a:t>
            </a:r>
            <a:r>
              <a:rPr sz="1700" spc="-90">
                <a:latin typeface="Trebuchet MS"/>
                <a:cs typeface="Trebuchet MS"/>
              </a:rPr>
              <a:t>of</a:t>
            </a:r>
            <a:r>
              <a:rPr sz="1700" spc="-40">
                <a:latin typeface="Trebuchet MS"/>
                <a:cs typeface="Trebuchet MS"/>
              </a:rPr>
              <a:t> </a:t>
            </a:r>
            <a:r>
              <a:rPr sz="1700" spc="-170">
                <a:latin typeface="Trebuchet MS"/>
                <a:cs typeface="Trebuchet MS"/>
              </a:rPr>
              <a:t>a</a:t>
            </a:r>
            <a:r>
              <a:rPr sz="1700" spc="-40">
                <a:latin typeface="Trebuchet MS"/>
                <a:cs typeface="Trebuchet MS"/>
              </a:rPr>
              <a:t> </a:t>
            </a:r>
            <a:r>
              <a:rPr sz="1700" spc="-105">
                <a:latin typeface="Trebuchet MS"/>
                <a:cs typeface="Trebuchet MS"/>
              </a:rPr>
              <a:t>directive</a:t>
            </a:r>
            <a:endParaRPr sz="1700">
              <a:latin typeface="Trebuchet MS"/>
              <a:cs typeface="Trebuchet MS"/>
            </a:endParaRPr>
          </a:p>
          <a:p>
            <a:pPr marL="433705" lvl="1" indent="-171450">
              <a:lnSpc>
                <a:spcPct val="100000"/>
              </a:lnSpc>
              <a:spcBef>
                <a:spcPts val="20"/>
              </a:spcBef>
              <a:buChar char="•"/>
              <a:tabLst>
                <a:tab pos="434340" algn="l"/>
              </a:tabLst>
            </a:pPr>
            <a:r>
              <a:rPr sz="1700" spc="-114">
                <a:latin typeface="Trebuchet MS"/>
                <a:cs typeface="Trebuchet MS"/>
              </a:rPr>
              <a:t>lack</a:t>
            </a:r>
            <a:r>
              <a:rPr sz="1700" spc="-40">
                <a:latin typeface="Trebuchet MS"/>
                <a:cs typeface="Trebuchet MS"/>
              </a:rPr>
              <a:t> </a:t>
            </a:r>
            <a:r>
              <a:rPr sz="1700" spc="-95">
                <a:latin typeface="Trebuchet MS"/>
                <a:cs typeface="Trebuchet MS"/>
              </a:rPr>
              <a:t>of</a:t>
            </a:r>
            <a:r>
              <a:rPr sz="1700" spc="-40">
                <a:latin typeface="Trebuchet MS"/>
                <a:cs typeface="Trebuchet MS"/>
              </a:rPr>
              <a:t> </a:t>
            </a:r>
            <a:r>
              <a:rPr sz="1700" spc="-105">
                <a:latin typeface="Trebuchet MS"/>
                <a:cs typeface="Trebuchet MS"/>
              </a:rPr>
              <a:t>implementation</a:t>
            </a:r>
            <a:r>
              <a:rPr sz="1700" spc="-45">
                <a:latin typeface="Trebuchet MS"/>
                <a:cs typeface="Trebuchet MS"/>
              </a:rPr>
              <a:t> </a:t>
            </a:r>
            <a:r>
              <a:rPr sz="1700" spc="-90">
                <a:latin typeface="Trebuchet MS"/>
                <a:cs typeface="Trebuchet MS"/>
              </a:rPr>
              <a:t>of</a:t>
            </a:r>
            <a:r>
              <a:rPr sz="1700" spc="-40">
                <a:latin typeface="Trebuchet MS"/>
                <a:cs typeface="Trebuchet MS"/>
              </a:rPr>
              <a:t> </a:t>
            </a:r>
            <a:r>
              <a:rPr sz="1700" spc="20">
                <a:latin typeface="Trebuchet MS"/>
                <a:cs typeface="Trebuchet MS"/>
              </a:rPr>
              <a:t>EU</a:t>
            </a:r>
            <a:r>
              <a:rPr sz="1700" spc="-55">
                <a:latin typeface="Trebuchet MS"/>
                <a:cs typeface="Trebuchet MS"/>
              </a:rPr>
              <a:t> </a:t>
            </a:r>
            <a:r>
              <a:rPr sz="1700" spc="-135">
                <a:latin typeface="Trebuchet MS"/>
                <a:cs typeface="Trebuchet MS"/>
              </a:rPr>
              <a:t>law</a:t>
            </a:r>
            <a:endParaRPr sz="1700">
              <a:latin typeface="Trebuchet MS"/>
              <a:cs typeface="Trebuchet MS"/>
            </a:endParaRPr>
          </a:p>
          <a:p>
            <a:pPr marL="433705" lvl="1" indent="-171450">
              <a:lnSpc>
                <a:spcPct val="100000"/>
              </a:lnSpc>
              <a:spcBef>
                <a:spcPts val="40"/>
              </a:spcBef>
              <a:buChar char="•"/>
              <a:tabLst>
                <a:tab pos="434340" algn="l"/>
              </a:tabLst>
            </a:pPr>
            <a:r>
              <a:rPr sz="1700" spc="-110">
                <a:latin typeface="Trebuchet MS"/>
                <a:cs typeface="Trebuchet MS"/>
              </a:rPr>
              <a:t>lac</a:t>
            </a:r>
            <a:r>
              <a:rPr sz="1700" spc="-120">
                <a:latin typeface="Trebuchet MS"/>
                <a:cs typeface="Trebuchet MS"/>
              </a:rPr>
              <a:t>k</a:t>
            </a:r>
            <a:r>
              <a:rPr sz="1700" spc="-40">
                <a:latin typeface="Trebuchet MS"/>
                <a:cs typeface="Trebuchet MS"/>
              </a:rPr>
              <a:t> </a:t>
            </a:r>
            <a:r>
              <a:rPr sz="1700" spc="15">
                <a:latin typeface="Trebuchet MS"/>
                <a:cs typeface="Trebuchet MS"/>
              </a:rPr>
              <a:t>o</a:t>
            </a:r>
            <a:r>
              <a:rPr sz="1700" spc="-204">
                <a:latin typeface="Trebuchet MS"/>
                <a:cs typeface="Trebuchet MS"/>
              </a:rPr>
              <a:t>f</a:t>
            </a:r>
            <a:r>
              <a:rPr sz="1700" spc="-40">
                <a:latin typeface="Trebuchet MS"/>
                <a:cs typeface="Trebuchet MS"/>
              </a:rPr>
              <a:t> </a:t>
            </a:r>
            <a:r>
              <a:rPr sz="1700" spc="-150">
                <a:latin typeface="Trebuchet MS"/>
                <a:cs typeface="Trebuchet MS"/>
              </a:rPr>
              <a:t>en</a:t>
            </a:r>
            <a:r>
              <a:rPr sz="1700" spc="-110">
                <a:latin typeface="Trebuchet MS"/>
                <a:cs typeface="Trebuchet MS"/>
              </a:rPr>
              <a:t>f</a:t>
            </a:r>
            <a:r>
              <a:rPr sz="1700" spc="20">
                <a:latin typeface="Trebuchet MS"/>
                <a:cs typeface="Trebuchet MS"/>
              </a:rPr>
              <a:t>o</a:t>
            </a:r>
            <a:r>
              <a:rPr sz="1700" spc="-45">
                <a:latin typeface="Trebuchet MS"/>
                <a:cs typeface="Trebuchet MS"/>
              </a:rPr>
              <a:t>r</a:t>
            </a:r>
            <a:r>
              <a:rPr sz="1700" spc="-85">
                <a:latin typeface="Trebuchet MS"/>
                <a:cs typeface="Trebuchet MS"/>
              </a:rPr>
              <a:t>ce</a:t>
            </a:r>
            <a:r>
              <a:rPr sz="1700" spc="-145">
                <a:latin typeface="Trebuchet MS"/>
                <a:cs typeface="Trebuchet MS"/>
              </a:rPr>
              <a:t>m</a:t>
            </a:r>
            <a:r>
              <a:rPr sz="1700" spc="-100">
                <a:latin typeface="Trebuchet MS"/>
                <a:cs typeface="Trebuchet MS"/>
              </a:rPr>
              <a:t>ent</a:t>
            </a:r>
            <a:r>
              <a:rPr sz="1700" spc="-50">
                <a:latin typeface="Trebuchet MS"/>
                <a:cs typeface="Trebuchet MS"/>
              </a:rPr>
              <a:t> </a:t>
            </a:r>
            <a:r>
              <a:rPr sz="1700" spc="-90">
                <a:latin typeface="Trebuchet MS"/>
                <a:cs typeface="Trebuchet MS"/>
              </a:rPr>
              <a:t>of</a:t>
            </a:r>
            <a:r>
              <a:rPr sz="1700" spc="-40">
                <a:latin typeface="Trebuchet MS"/>
                <a:cs typeface="Trebuchet MS"/>
              </a:rPr>
              <a:t> </a:t>
            </a:r>
            <a:r>
              <a:rPr sz="1700" spc="20">
                <a:latin typeface="Trebuchet MS"/>
                <a:cs typeface="Trebuchet MS"/>
              </a:rPr>
              <a:t>EU</a:t>
            </a:r>
            <a:r>
              <a:rPr sz="1700" spc="-60">
                <a:latin typeface="Trebuchet MS"/>
                <a:cs typeface="Trebuchet MS"/>
              </a:rPr>
              <a:t> </a:t>
            </a:r>
            <a:r>
              <a:rPr sz="1700" spc="-114">
                <a:latin typeface="Trebuchet MS"/>
                <a:cs typeface="Trebuchet MS"/>
              </a:rPr>
              <a:t>l</a:t>
            </a:r>
            <a:r>
              <a:rPr sz="1700" spc="-250">
                <a:latin typeface="Trebuchet MS"/>
                <a:cs typeface="Trebuchet MS"/>
              </a:rPr>
              <a:t>a</a:t>
            </a:r>
            <a:r>
              <a:rPr sz="1700" spc="-40">
                <a:latin typeface="Trebuchet MS"/>
                <a:cs typeface="Trebuchet MS"/>
              </a:rPr>
              <a:t>w</a:t>
            </a:r>
            <a:endParaRPr sz="1700">
              <a:latin typeface="Trebuchet MS"/>
              <a:cs typeface="Trebuchet MS"/>
            </a:endParaRPr>
          </a:p>
          <a:p>
            <a:pPr marL="433705" marR="847725" lvl="1" indent="-170815">
              <a:lnSpc>
                <a:spcPts val="1780"/>
              </a:lnSpc>
              <a:spcBef>
                <a:spcPts val="300"/>
              </a:spcBef>
              <a:buChar char="•"/>
              <a:tabLst>
                <a:tab pos="434340" algn="l"/>
              </a:tabLst>
            </a:pPr>
            <a:r>
              <a:rPr sz="1700" spc="-90">
                <a:latin typeface="Trebuchet MS"/>
                <a:cs typeface="Trebuchet MS"/>
              </a:rPr>
              <a:t>acti</a:t>
            </a:r>
            <a:r>
              <a:rPr sz="1700" spc="-120">
                <a:latin typeface="Trebuchet MS"/>
                <a:cs typeface="Trebuchet MS"/>
              </a:rPr>
              <a:t>o</a:t>
            </a:r>
            <a:r>
              <a:rPr sz="1700" spc="-55">
                <a:latin typeface="Trebuchet MS"/>
                <a:cs typeface="Trebuchet MS"/>
              </a:rPr>
              <a:t>ns</a:t>
            </a:r>
            <a:r>
              <a:rPr sz="1700" spc="-40">
                <a:latin typeface="Trebuchet MS"/>
                <a:cs typeface="Trebuchet MS"/>
              </a:rPr>
              <a:t> </a:t>
            </a:r>
            <a:r>
              <a:rPr sz="1700" spc="-105">
                <a:latin typeface="Trebuchet MS"/>
                <a:cs typeface="Trebuchet MS"/>
              </a:rPr>
              <a:t>(legi</a:t>
            </a:r>
            <a:r>
              <a:rPr sz="1700" spc="-100">
                <a:latin typeface="Trebuchet MS"/>
                <a:cs typeface="Trebuchet MS"/>
              </a:rPr>
              <a:t>s</a:t>
            </a:r>
            <a:r>
              <a:rPr sz="1700" spc="-120">
                <a:latin typeface="Trebuchet MS"/>
                <a:cs typeface="Trebuchet MS"/>
              </a:rPr>
              <a:t>lati</a:t>
            </a:r>
            <a:r>
              <a:rPr sz="1700" spc="-190">
                <a:latin typeface="Trebuchet MS"/>
                <a:cs typeface="Trebuchet MS"/>
              </a:rPr>
              <a:t>v</a:t>
            </a:r>
            <a:r>
              <a:rPr sz="1700" spc="-114">
                <a:latin typeface="Trebuchet MS"/>
                <a:cs typeface="Trebuchet MS"/>
              </a:rPr>
              <a:t>e</a:t>
            </a:r>
            <a:r>
              <a:rPr sz="1700" spc="-70">
                <a:latin typeface="Trebuchet MS"/>
                <a:cs typeface="Trebuchet MS"/>
              </a:rPr>
              <a:t> </a:t>
            </a:r>
            <a:r>
              <a:rPr sz="1700" spc="20">
                <a:latin typeface="Trebuchet MS"/>
                <a:cs typeface="Trebuchet MS"/>
              </a:rPr>
              <a:t>or</a:t>
            </a:r>
            <a:r>
              <a:rPr sz="1700" spc="-40">
                <a:latin typeface="Trebuchet MS"/>
                <a:cs typeface="Trebuchet MS"/>
              </a:rPr>
              <a:t> </a:t>
            </a:r>
            <a:r>
              <a:rPr sz="1700" spc="-45">
                <a:latin typeface="Trebuchet MS"/>
                <a:cs typeface="Trebuchet MS"/>
              </a:rPr>
              <a:t>non</a:t>
            </a:r>
            <a:r>
              <a:rPr sz="1700" spc="-75">
                <a:latin typeface="Trebuchet MS"/>
                <a:cs typeface="Trebuchet MS"/>
              </a:rPr>
              <a:t>-</a:t>
            </a:r>
            <a:r>
              <a:rPr sz="1700" spc="-110">
                <a:latin typeface="Trebuchet MS"/>
                <a:cs typeface="Trebuchet MS"/>
              </a:rPr>
              <a:t>legi</a:t>
            </a:r>
            <a:r>
              <a:rPr sz="1700" spc="-105">
                <a:latin typeface="Trebuchet MS"/>
                <a:cs typeface="Trebuchet MS"/>
              </a:rPr>
              <a:t>s</a:t>
            </a:r>
            <a:r>
              <a:rPr sz="1700" spc="-120">
                <a:latin typeface="Trebuchet MS"/>
                <a:cs typeface="Trebuchet MS"/>
              </a:rPr>
              <a:t>lati</a:t>
            </a:r>
            <a:r>
              <a:rPr sz="1700" spc="-190">
                <a:latin typeface="Trebuchet MS"/>
                <a:cs typeface="Trebuchet MS"/>
              </a:rPr>
              <a:t>v</a:t>
            </a:r>
            <a:r>
              <a:rPr sz="1700" spc="-80">
                <a:latin typeface="Trebuchet MS"/>
                <a:cs typeface="Trebuchet MS"/>
              </a:rPr>
              <a:t>e)</a:t>
            </a:r>
            <a:r>
              <a:rPr lang="en-GB" sz="1700" spc="-80" dirty="0">
                <a:latin typeface="Trebuchet MS"/>
                <a:cs typeface="Trebuchet MS"/>
              </a:rPr>
              <a:t> </a:t>
            </a:r>
            <a:r>
              <a:rPr sz="1700" spc="-80">
                <a:latin typeface="Trebuchet MS"/>
                <a:cs typeface="Trebuchet MS"/>
              </a:rPr>
              <a:t> </a:t>
            </a:r>
            <a:r>
              <a:rPr sz="1700" spc="-70">
                <a:latin typeface="Trebuchet MS"/>
                <a:cs typeface="Trebuchet MS"/>
              </a:rPr>
              <a:t>inc</a:t>
            </a:r>
            <a:r>
              <a:rPr sz="1700" spc="-85">
                <a:latin typeface="Trebuchet MS"/>
                <a:cs typeface="Trebuchet MS"/>
              </a:rPr>
              <a:t>o</a:t>
            </a:r>
            <a:r>
              <a:rPr sz="1700" spc="-65">
                <a:latin typeface="Trebuchet MS"/>
                <a:cs typeface="Trebuchet MS"/>
              </a:rPr>
              <a:t>nsi</a:t>
            </a:r>
            <a:r>
              <a:rPr sz="1700" spc="-60">
                <a:latin typeface="Trebuchet MS"/>
                <a:cs typeface="Trebuchet MS"/>
              </a:rPr>
              <a:t>s</a:t>
            </a:r>
            <a:r>
              <a:rPr sz="1700" spc="-105">
                <a:latin typeface="Trebuchet MS"/>
                <a:cs typeface="Trebuchet MS"/>
              </a:rPr>
              <a:t>tent</a:t>
            </a:r>
            <a:r>
              <a:rPr sz="1700" spc="-65">
                <a:latin typeface="Trebuchet MS"/>
                <a:cs typeface="Trebuchet MS"/>
              </a:rPr>
              <a:t> </a:t>
            </a:r>
            <a:r>
              <a:rPr sz="1700" spc="-100">
                <a:latin typeface="Trebuchet MS"/>
                <a:cs typeface="Trebuchet MS"/>
              </a:rPr>
              <a:t>wi</a:t>
            </a:r>
            <a:r>
              <a:rPr sz="1700" spc="-85">
                <a:latin typeface="Trebuchet MS"/>
                <a:cs typeface="Trebuchet MS"/>
              </a:rPr>
              <a:t>t</a:t>
            </a:r>
            <a:r>
              <a:rPr sz="1700" spc="-80">
                <a:latin typeface="Trebuchet MS"/>
                <a:cs typeface="Trebuchet MS"/>
              </a:rPr>
              <a:t>h</a:t>
            </a:r>
            <a:r>
              <a:rPr sz="1700" spc="-35">
                <a:latin typeface="Trebuchet MS"/>
                <a:cs typeface="Trebuchet MS"/>
              </a:rPr>
              <a:t> </a:t>
            </a:r>
            <a:r>
              <a:rPr sz="1700" spc="20">
                <a:latin typeface="Trebuchet MS"/>
                <a:cs typeface="Trebuchet MS"/>
              </a:rPr>
              <a:t>EU</a:t>
            </a:r>
            <a:r>
              <a:rPr sz="1700" spc="-55">
                <a:latin typeface="Trebuchet MS"/>
                <a:cs typeface="Trebuchet MS"/>
              </a:rPr>
              <a:t> </a:t>
            </a:r>
            <a:r>
              <a:rPr sz="1700" spc="-114">
                <a:latin typeface="Trebuchet MS"/>
                <a:cs typeface="Trebuchet MS"/>
              </a:rPr>
              <a:t>l</a:t>
            </a:r>
            <a:r>
              <a:rPr sz="1700" spc="-250">
                <a:latin typeface="Trebuchet MS"/>
                <a:cs typeface="Trebuchet MS"/>
              </a:rPr>
              <a:t>a</a:t>
            </a:r>
            <a:r>
              <a:rPr sz="1700" spc="-40">
                <a:latin typeface="Trebuchet MS"/>
                <a:cs typeface="Trebuchet MS"/>
              </a:rPr>
              <a:t>w</a:t>
            </a:r>
            <a:endParaRPr sz="1700">
              <a:latin typeface="Trebuchet MS"/>
              <a:cs typeface="Trebuchet MS"/>
            </a:endParaRPr>
          </a:p>
          <a:p>
            <a:pPr marL="262890" indent="-172720">
              <a:lnSpc>
                <a:spcPts val="1900"/>
              </a:lnSpc>
              <a:spcBef>
                <a:spcPts val="15"/>
              </a:spcBef>
              <a:buChar char="•"/>
              <a:tabLst>
                <a:tab pos="263525" algn="l"/>
              </a:tabLst>
            </a:pPr>
            <a:r>
              <a:rPr sz="1700" spc="-75">
                <a:latin typeface="Trebuchet MS"/>
                <a:cs typeface="Trebuchet MS"/>
              </a:rPr>
              <a:t>Gravity</a:t>
            </a:r>
            <a:r>
              <a:rPr sz="1700" spc="-50">
                <a:latin typeface="Trebuchet MS"/>
                <a:cs typeface="Trebuchet MS"/>
              </a:rPr>
              <a:t> </a:t>
            </a:r>
            <a:r>
              <a:rPr sz="1700" spc="-90">
                <a:latin typeface="Trebuchet MS"/>
                <a:cs typeface="Trebuchet MS"/>
              </a:rPr>
              <a:t>of</a:t>
            </a:r>
            <a:r>
              <a:rPr sz="1700" spc="-40">
                <a:latin typeface="Trebuchet MS"/>
                <a:cs typeface="Trebuchet MS"/>
              </a:rPr>
              <a:t> </a:t>
            </a:r>
            <a:r>
              <a:rPr sz="1700" spc="-100">
                <a:latin typeface="Trebuchet MS"/>
                <a:cs typeface="Trebuchet MS"/>
              </a:rPr>
              <a:t>breach</a:t>
            </a:r>
            <a:r>
              <a:rPr sz="1700" spc="-45">
                <a:latin typeface="Trebuchet MS"/>
                <a:cs typeface="Trebuchet MS"/>
              </a:rPr>
              <a:t> </a:t>
            </a:r>
            <a:r>
              <a:rPr sz="1700" spc="225">
                <a:latin typeface="Trebuchet MS"/>
                <a:cs typeface="Trebuchet MS"/>
              </a:rPr>
              <a:t>–</a:t>
            </a:r>
            <a:r>
              <a:rPr sz="1700" spc="-45">
                <a:latin typeface="Trebuchet MS"/>
                <a:cs typeface="Trebuchet MS"/>
              </a:rPr>
              <a:t> </a:t>
            </a:r>
            <a:r>
              <a:rPr sz="1700" spc="-105">
                <a:latin typeface="Trebuchet MS"/>
                <a:cs typeface="Trebuchet MS"/>
              </a:rPr>
              <a:t>what</a:t>
            </a:r>
            <a:r>
              <a:rPr sz="1700" spc="-45">
                <a:latin typeface="Trebuchet MS"/>
                <a:cs typeface="Trebuchet MS"/>
              </a:rPr>
              <a:t> </a:t>
            </a:r>
            <a:r>
              <a:rPr sz="1700" spc="-55">
                <a:latin typeface="Trebuchet MS"/>
                <a:cs typeface="Trebuchet MS"/>
              </a:rPr>
              <a:t>does</a:t>
            </a:r>
            <a:r>
              <a:rPr lang="en-GB" sz="1700" spc="-40" dirty="0">
                <a:latin typeface="Trebuchet MS"/>
                <a:cs typeface="Trebuchet MS"/>
              </a:rPr>
              <a:t> "</a:t>
            </a:r>
            <a:r>
              <a:rPr lang="en-GB" sz="1700" spc="-65" dirty="0">
                <a:latin typeface="Trebuchet MS"/>
                <a:cs typeface="Trebuchet MS"/>
              </a:rPr>
              <a:t>s</a:t>
            </a:r>
            <a:r>
              <a:rPr lang="en-GB" sz="1700" spc="-170" dirty="0">
                <a:latin typeface="Trebuchet MS"/>
                <a:cs typeface="Trebuchet MS"/>
              </a:rPr>
              <a:t>u</a:t>
            </a:r>
            <a:r>
              <a:rPr lang="en-GB" sz="1700" spc="-110" dirty="0">
                <a:latin typeface="Trebuchet MS"/>
                <a:cs typeface="Trebuchet MS"/>
              </a:rPr>
              <a:t>f</a:t>
            </a:r>
            <a:r>
              <a:rPr lang="en-GB" sz="1700" spc="-200" dirty="0">
                <a:latin typeface="Trebuchet MS"/>
                <a:cs typeface="Trebuchet MS"/>
              </a:rPr>
              <a:t>f</a:t>
            </a:r>
            <a:r>
              <a:rPr lang="en-GB" sz="1700" spc="-114" dirty="0">
                <a:latin typeface="Trebuchet MS"/>
                <a:cs typeface="Trebuchet MS"/>
              </a:rPr>
              <a:t>icien</a:t>
            </a:r>
            <a:r>
              <a:rPr lang="en-GB" sz="1700" spc="-120" dirty="0">
                <a:latin typeface="Trebuchet MS"/>
                <a:cs typeface="Trebuchet MS"/>
              </a:rPr>
              <a:t>t</a:t>
            </a:r>
            <a:r>
              <a:rPr lang="en-GB" sz="1700" spc="-145" dirty="0">
                <a:latin typeface="Trebuchet MS"/>
                <a:cs typeface="Trebuchet MS"/>
              </a:rPr>
              <a:t>l</a:t>
            </a:r>
            <a:r>
              <a:rPr lang="en-GB" sz="1700" spc="-95" dirty="0">
                <a:latin typeface="Trebuchet MS"/>
                <a:cs typeface="Trebuchet MS"/>
              </a:rPr>
              <a:t>y</a:t>
            </a:r>
            <a:r>
              <a:rPr lang="en-GB" sz="1700" spc="-75" dirty="0">
                <a:latin typeface="Trebuchet MS"/>
                <a:cs typeface="Trebuchet MS"/>
              </a:rPr>
              <a:t> </a:t>
            </a:r>
            <a:r>
              <a:rPr lang="en-GB" sz="1700" spc="-65" dirty="0">
                <a:latin typeface="Trebuchet MS"/>
                <a:cs typeface="Trebuchet MS"/>
              </a:rPr>
              <a:t>serious” mean?</a:t>
            </a:r>
            <a:endParaRPr sz="1700">
              <a:latin typeface="Trebuchet MS"/>
              <a:cs typeface="Trebuchet MS"/>
            </a:endParaRPr>
          </a:p>
          <a:p>
            <a:pPr marL="262890" marR="832485" indent="-172720">
              <a:lnSpc>
                <a:spcPts val="1780"/>
              </a:lnSpc>
              <a:spcBef>
                <a:spcPts val="315"/>
              </a:spcBef>
              <a:buChar char="•"/>
              <a:tabLst>
                <a:tab pos="263525" algn="l"/>
              </a:tabLst>
            </a:pPr>
            <a:r>
              <a:rPr sz="1700" spc="-135">
                <a:latin typeface="Trebuchet MS"/>
                <a:cs typeface="Trebuchet MS"/>
              </a:rPr>
              <a:t>P</a:t>
            </a:r>
            <a:r>
              <a:rPr sz="1700" spc="-80">
                <a:latin typeface="Trebuchet MS"/>
                <a:cs typeface="Trebuchet MS"/>
              </a:rPr>
              <a:t>ossibility</a:t>
            </a:r>
            <a:r>
              <a:rPr sz="1700" spc="-60">
                <a:latin typeface="Trebuchet MS"/>
                <a:cs typeface="Trebuchet MS"/>
              </a:rPr>
              <a:t> </a:t>
            </a:r>
            <a:r>
              <a:rPr sz="1700" spc="-90">
                <a:latin typeface="Trebuchet MS"/>
                <a:cs typeface="Trebuchet MS"/>
              </a:rPr>
              <a:t>of</a:t>
            </a:r>
            <a:r>
              <a:rPr sz="1700" spc="-40">
                <a:latin typeface="Trebuchet MS"/>
                <a:cs typeface="Trebuchet MS"/>
              </a:rPr>
              <a:t> </a:t>
            </a:r>
            <a:r>
              <a:rPr sz="1700" spc="-110">
                <a:latin typeface="Trebuchet MS"/>
                <a:cs typeface="Trebuchet MS"/>
              </a:rPr>
              <a:t>C</a:t>
            </a:r>
            <a:r>
              <a:rPr sz="1700" spc="-85">
                <a:latin typeface="Trebuchet MS"/>
                <a:cs typeface="Trebuchet MS"/>
              </a:rPr>
              <a:t>J</a:t>
            </a:r>
            <a:r>
              <a:rPr sz="1700" spc="20">
                <a:latin typeface="Trebuchet MS"/>
                <a:cs typeface="Trebuchet MS"/>
              </a:rPr>
              <a:t>EU</a:t>
            </a:r>
            <a:r>
              <a:rPr sz="1700" spc="-50">
                <a:latin typeface="Trebuchet MS"/>
                <a:cs typeface="Trebuchet MS"/>
              </a:rPr>
              <a:t> </a:t>
            </a:r>
            <a:r>
              <a:rPr lang="en-GB" sz="1700" spc="-90" dirty="0">
                <a:latin typeface="Trebuchet MS"/>
                <a:cs typeface="Trebuchet MS"/>
              </a:rPr>
              <a:t>inte</a:t>
            </a:r>
            <a:r>
              <a:rPr lang="en-GB" sz="1700" spc="-40" dirty="0">
                <a:latin typeface="Trebuchet MS"/>
                <a:cs typeface="Trebuchet MS"/>
              </a:rPr>
              <a:t>r</a:t>
            </a:r>
            <a:r>
              <a:rPr lang="en-GB" sz="1700" spc="-130" dirty="0">
                <a:latin typeface="Trebuchet MS"/>
                <a:cs typeface="Trebuchet MS"/>
              </a:rPr>
              <a:t>v</a:t>
            </a:r>
            <a:r>
              <a:rPr lang="en-GB" sz="1700" spc="-70" dirty="0">
                <a:latin typeface="Trebuchet MS"/>
                <a:cs typeface="Trebuchet MS"/>
              </a:rPr>
              <a:t>enti</a:t>
            </a:r>
            <a:r>
              <a:rPr lang="en-GB" sz="1700" spc="-110" dirty="0">
                <a:latin typeface="Trebuchet MS"/>
                <a:cs typeface="Trebuchet MS"/>
              </a:rPr>
              <a:t>o</a:t>
            </a:r>
            <a:r>
              <a:rPr lang="en-GB" sz="1700" spc="-80" dirty="0">
                <a:latin typeface="Trebuchet MS"/>
                <a:cs typeface="Trebuchet MS"/>
              </a:rPr>
              <a:t>n</a:t>
            </a:r>
            <a:r>
              <a:rPr lang="en-GB" sz="1700" spc="-40" dirty="0">
                <a:latin typeface="Trebuchet MS"/>
                <a:cs typeface="Trebuchet MS"/>
              </a:rPr>
              <a:t> </a:t>
            </a:r>
            <a:r>
              <a:rPr sz="1700" spc="-60">
                <a:latin typeface="Trebuchet MS"/>
                <a:cs typeface="Trebuchet MS"/>
              </a:rPr>
              <a:t>th</a:t>
            </a:r>
            <a:r>
              <a:rPr sz="1700" spc="-105">
                <a:latin typeface="Trebuchet MS"/>
                <a:cs typeface="Trebuchet MS"/>
              </a:rPr>
              <a:t>r</a:t>
            </a:r>
            <a:r>
              <a:rPr sz="1700" spc="-55">
                <a:latin typeface="Trebuchet MS"/>
                <a:cs typeface="Trebuchet MS"/>
              </a:rPr>
              <a:t>ough</a:t>
            </a:r>
            <a:r>
              <a:rPr lang="en-GB" sz="1700" spc="-55" dirty="0">
                <a:latin typeface="Trebuchet MS"/>
                <a:cs typeface="Trebuchet MS"/>
              </a:rPr>
              <a:t> </a:t>
            </a:r>
            <a:r>
              <a:rPr sz="1700" spc="-55">
                <a:latin typeface="Trebuchet MS"/>
                <a:cs typeface="Trebuchet MS"/>
              </a:rPr>
              <a:t> </a:t>
            </a:r>
            <a:r>
              <a:rPr sz="1700" spc="-50">
                <a:latin typeface="Trebuchet MS"/>
                <a:cs typeface="Trebuchet MS"/>
              </a:rPr>
              <a:t>p</a:t>
            </a:r>
            <a:r>
              <a:rPr sz="1700" spc="-75">
                <a:latin typeface="Trebuchet MS"/>
                <a:cs typeface="Trebuchet MS"/>
              </a:rPr>
              <a:t>r</a:t>
            </a:r>
            <a:r>
              <a:rPr sz="1700" spc="-90">
                <a:latin typeface="Trebuchet MS"/>
                <a:cs typeface="Trebuchet MS"/>
              </a:rPr>
              <a:t>eli</a:t>
            </a:r>
            <a:r>
              <a:rPr sz="1700" spc="-200">
                <a:latin typeface="Trebuchet MS"/>
                <a:cs typeface="Trebuchet MS"/>
              </a:rPr>
              <a:t>m</a:t>
            </a:r>
            <a:r>
              <a:rPr sz="1700" spc="-95">
                <a:latin typeface="Trebuchet MS"/>
                <a:cs typeface="Trebuchet MS"/>
              </a:rPr>
              <a:t>ina</a:t>
            </a:r>
            <a:r>
              <a:rPr sz="1700" spc="-35">
                <a:latin typeface="Trebuchet MS"/>
                <a:cs typeface="Trebuchet MS"/>
              </a:rPr>
              <a:t>r</a:t>
            </a:r>
            <a:r>
              <a:rPr sz="1700" spc="-95">
                <a:latin typeface="Trebuchet MS"/>
                <a:cs typeface="Trebuchet MS"/>
              </a:rPr>
              <a:t>y</a:t>
            </a:r>
            <a:r>
              <a:rPr sz="1700" spc="-45">
                <a:latin typeface="Trebuchet MS"/>
                <a:cs typeface="Trebuchet MS"/>
              </a:rPr>
              <a:t> </a:t>
            </a:r>
            <a:r>
              <a:rPr lang="en-GB" sz="1700" spc="-75" dirty="0">
                <a:latin typeface="Trebuchet MS"/>
                <a:cs typeface="Trebuchet MS"/>
              </a:rPr>
              <a:t>reference </a:t>
            </a:r>
            <a:r>
              <a:rPr lang="en-GB" sz="1700" spc="-50" dirty="0">
                <a:latin typeface="Trebuchet MS"/>
                <a:cs typeface="Trebuchet MS"/>
              </a:rPr>
              <a:t>p</a:t>
            </a:r>
            <a:r>
              <a:rPr lang="en-GB" sz="1700" spc="-90" dirty="0">
                <a:latin typeface="Trebuchet MS"/>
                <a:cs typeface="Trebuchet MS"/>
              </a:rPr>
              <a:t>r</a:t>
            </a:r>
            <a:r>
              <a:rPr lang="en-GB" sz="1700" spc="-40" dirty="0">
                <a:latin typeface="Trebuchet MS"/>
                <a:cs typeface="Trebuchet MS"/>
              </a:rPr>
              <a:t>o</a:t>
            </a:r>
            <a:r>
              <a:rPr lang="en-GB" sz="1700" spc="-45" dirty="0">
                <a:latin typeface="Trebuchet MS"/>
                <a:cs typeface="Trebuchet MS"/>
              </a:rPr>
              <a:t>c</a:t>
            </a:r>
            <a:r>
              <a:rPr lang="en-GB" sz="1700" spc="-95" dirty="0">
                <a:latin typeface="Trebuchet MS"/>
                <a:cs typeface="Trebuchet MS"/>
              </a:rPr>
              <a:t>e</a:t>
            </a:r>
            <a:r>
              <a:rPr lang="en-GB" sz="1700" spc="-110" dirty="0">
                <a:latin typeface="Trebuchet MS"/>
                <a:cs typeface="Trebuchet MS"/>
              </a:rPr>
              <a:t>d</a:t>
            </a:r>
            <a:r>
              <a:rPr lang="en-GB" sz="1700" spc="-60" dirty="0">
                <a:latin typeface="Trebuchet MS"/>
                <a:cs typeface="Trebuchet MS"/>
              </a:rPr>
              <a:t>ure</a:t>
            </a:r>
            <a:endParaRPr lang="en-GB" sz="1700" dirty="0" err="1">
              <a:latin typeface="Trebuchet MS"/>
              <a:cs typeface="Trebuchet MS"/>
            </a:endParaRPr>
          </a:p>
          <a:p>
            <a:pPr marL="262890" indent="-172720">
              <a:lnSpc>
                <a:spcPct val="100000"/>
              </a:lnSpc>
              <a:spcBef>
                <a:spcPts val="5"/>
              </a:spcBef>
              <a:buChar char="•"/>
              <a:tabLst>
                <a:tab pos="263525" algn="l"/>
              </a:tabLst>
            </a:pPr>
            <a:r>
              <a:rPr sz="1700" spc="-80">
                <a:latin typeface="Trebuchet MS"/>
                <a:cs typeface="Trebuchet MS"/>
              </a:rPr>
              <a:t>Genera</a:t>
            </a:r>
            <a:r>
              <a:rPr sz="1700" spc="-40">
                <a:latin typeface="Trebuchet MS"/>
                <a:cs typeface="Trebuchet MS"/>
              </a:rPr>
              <a:t>l</a:t>
            </a:r>
            <a:r>
              <a:rPr sz="1700" spc="-55">
                <a:latin typeface="Trebuchet MS"/>
                <a:cs typeface="Trebuchet MS"/>
              </a:rPr>
              <a:t> </a:t>
            </a:r>
            <a:r>
              <a:rPr sz="1700" spc="-30">
                <a:latin typeface="Trebuchet MS"/>
                <a:cs typeface="Trebuchet MS"/>
              </a:rPr>
              <a:t>r</a:t>
            </a:r>
            <a:r>
              <a:rPr sz="1700" spc="-80">
                <a:latin typeface="Trebuchet MS"/>
                <a:cs typeface="Trebuchet MS"/>
              </a:rPr>
              <a:t>equi</a:t>
            </a:r>
            <a:r>
              <a:rPr sz="1700" spc="-110">
                <a:latin typeface="Trebuchet MS"/>
                <a:cs typeface="Trebuchet MS"/>
              </a:rPr>
              <a:t>r</a:t>
            </a:r>
            <a:r>
              <a:rPr sz="1700" spc="-85">
                <a:latin typeface="Trebuchet MS"/>
                <a:cs typeface="Trebuchet MS"/>
              </a:rPr>
              <a:t>e</a:t>
            </a:r>
            <a:r>
              <a:rPr sz="1700" spc="-140">
                <a:latin typeface="Trebuchet MS"/>
                <a:cs typeface="Trebuchet MS"/>
              </a:rPr>
              <a:t>m</a:t>
            </a:r>
            <a:r>
              <a:rPr sz="1700" spc="-85">
                <a:latin typeface="Trebuchet MS"/>
                <a:cs typeface="Trebuchet MS"/>
              </a:rPr>
              <a:t>ents</a:t>
            </a:r>
            <a:r>
              <a:rPr sz="1700" spc="-254">
                <a:latin typeface="Trebuchet MS"/>
                <a:cs typeface="Trebuchet MS"/>
              </a:rPr>
              <a:t>:</a:t>
            </a:r>
            <a:endParaRPr sz="1700">
              <a:latin typeface="Trebuchet MS"/>
              <a:cs typeface="Trebuchet MS"/>
            </a:endParaRPr>
          </a:p>
          <a:p>
            <a:pPr marL="433705" lvl="1" indent="-171450">
              <a:lnSpc>
                <a:spcPct val="100000"/>
              </a:lnSpc>
              <a:spcBef>
                <a:spcPts val="35"/>
              </a:spcBef>
              <a:buChar char="•"/>
              <a:tabLst>
                <a:tab pos="434340" algn="l"/>
              </a:tabLst>
            </a:pPr>
            <a:r>
              <a:rPr sz="1700" spc="-75">
                <a:latin typeface="Trebuchet MS"/>
                <a:cs typeface="Trebuchet MS"/>
              </a:rPr>
              <a:t>rights</a:t>
            </a:r>
            <a:r>
              <a:rPr sz="1700" spc="-55">
                <a:latin typeface="Trebuchet MS"/>
                <a:cs typeface="Trebuchet MS"/>
              </a:rPr>
              <a:t> </a:t>
            </a:r>
            <a:r>
              <a:rPr sz="1700" spc="-40">
                <a:latin typeface="Trebuchet MS"/>
                <a:cs typeface="Trebuchet MS"/>
              </a:rPr>
              <a:t>to </a:t>
            </a:r>
            <a:r>
              <a:rPr sz="1700" spc="-85">
                <a:latin typeface="Trebuchet MS"/>
                <a:cs typeface="Trebuchet MS"/>
              </a:rPr>
              <a:t>in</a:t>
            </a:r>
            <a:r>
              <a:rPr sz="1700" spc="-120">
                <a:latin typeface="Trebuchet MS"/>
                <a:cs typeface="Trebuchet MS"/>
              </a:rPr>
              <a:t>d</a:t>
            </a:r>
            <a:r>
              <a:rPr sz="1700" spc="-90">
                <a:latin typeface="Trebuchet MS"/>
                <a:cs typeface="Trebuchet MS"/>
              </a:rPr>
              <a:t>ivi</a:t>
            </a:r>
            <a:r>
              <a:rPr sz="1700" spc="-150">
                <a:latin typeface="Trebuchet MS"/>
                <a:cs typeface="Trebuchet MS"/>
              </a:rPr>
              <a:t>d</a:t>
            </a:r>
            <a:r>
              <a:rPr sz="1700" spc="-105">
                <a:latin typeface="Trebuchet MS"/>
                <a:cs typeface="Trebuchet MS"/>
              </a:rPr>
              <a:t>uals</a:t>
            </a:r>
            <a:endParaRPr sz="1700">
              <a:latin typeface="Trebuchet MS"/>
              <a:cs typeface="Trebuchet MS"/>
            </a:endParaRPr>
          </a:p>
          <a:p>
            <a:pPr marL="433705" lvl="1" indent="-171450">
              <a:lnSpc>
                <a:spcPct val="100000"/>
              </a:lnSpc>
              <a:spcBef>
                <a:spcPts val="25"/>
              </a:spcBef>
              <a:buChar char="•"/>
              <a:tabLst>
                <a:tab pos="434340" algn="l"/>
              </a:tabLst>
            </a:pPr>
            <a:r>
              <a:rPr lang="en-GB" sz="1700" spc="-110" dirty="0">
                <a:latin typeface="Trebuchet MS"/>
                <a:cs typeface="Trebuchet MS"/>
              </a:rPr>
              <a:t>causa</a:t>
            </a:r>
            <a:r>
              <a:rPr lang="en-GB" sz="1700" spc="-130" dirty="0">
                <a:latin typeface="Trebuchet MS"/>
                <a:cs typeface="Trebuchet MS"/>
              </a:rPr>
              <a:t>l</a:t>
            </a:r>
            <a:r>
              <a:rPr sz="1700" spc="-60">
                <a:latin typeface="Trebuchet MS"/>
                <a:cs typeface="Trebuchet MS"/>
              </a:rPr>
              <a:t> </a:t>
            </a:r>
            <a:r>
              <a:rPr sz="1700" spc="-90">
                <a:latin typeface="Trebuchet MS"/>
                <a:cs typeface="Trebuchet MS"/>
              </a:rPr>
              <a:t>lin</a:t>
            </a:r>
            <a:r>
              <a:rPr sz="1700" spc="-110">
                <a:latin typeface="Trebuchet MS"/>
                <a:cs typeface="Trebuchet MS"/>
              </a:rPr>
              <a:t>k</a:t>
            </a:r>
            <a:r>
              <a:rPr sz="1700" spc="-50">
                <a:latin typeface="Trebuchet MS"/>
                <a:cs typeface="Trebuchet MS"/>
              </a:rPr>
              <a:t> </a:t>
            </a:r>
            <a:r>
              <a:rPr sz="1700" spc="-114">
                <a:latin typeface="Trebuchet MS"/>
                <a:cs typeface="Trebuchet MS"/>
              </a:rPr>
              <a:t>be</a:t>
            </a:r>
            <a:r>
              <a:rPr sz="1700" spc="-95">
                <a:latin typeface="Trebuchet MS"/>
                <a:cs typeface="Trebuchet MS"/>
              </a:rPr>
              <a:t>t</a:t>
            </a:r>
            <a:r>
              <a:rPr sz="1700" spc="-80">
                <a:latin typeface="Trebuchet MS"/>
                <a:cs typeface="Trebuchet MS"/>
              </a:rPr>
              <a:t>w</a:t>
            </a:r>
            <a:r>
              <a:rPr sz="1700" spc="-100">
                <a:latin typeface="Trebuchet MS"/>
                <a:cs typeface="Trebuchet MS"/>
              </a:rPr>
              <a:t>een</a:t>
            </a:r>
            <a:r>
              <a:rPr sz="1700" spc="-50">
                <a:latin typeface="Trebuchet MS"/>
                <a:cs typeface="Trebuchet MS"/>
              </a:rPr>
              <a:t> b</a:t>
            </a:r>
            <a:r>
              <a:rPr sz="1700" spc="-80">
                <a:latin typeface="Trebuchet MS"/>
                <a:cs typeface="Trebuchet MS"/>
              </a:rPr>
              <a:t>r</a:t>
            </a:r>
            <a:r>
              <a:rPr sz="1700" spc="-114">
                <a:latin typeface="Trebuchet MS"/>
                <a:cs typeface="Trebuchet MS"/>
              </a:rPr>
              <a:t>each</a:t>
            </a:r>
            <a:r>
              <a:rPr sz="1700" spc="-60">
                <a:latin typeface="Trebuchet MS"/>
                <a:cs typeface="Trebuchet MS"/>
              </a:rPr>
              <a:t> </a:t>
            </a:r>
            <a:r>
              <a:rPr sz="1700" spc="-110">
                <a:latin typeface="Trebuchet MS"/>
                <a:cs typeface="Trebuchet MS"/>
              </a:rPr>
              <a:t>and</a:t>
            </a:r>
            <a:r>
              <a:rPr sz="1700" spc="-50">
                <a:latin typeface="Trebuchet MS"/>
                <a:cs typeface="Trebuchet MS"/>
              </a:rPr>
              <a:t> </a:t>
            </a:r>
            <a:r>
              <a:rPr sz="1700" spc="-90">
                <a:latin typeface="Trebuchet MS"/>
                <a:cs typeface="Trebuchet MS"/>
              </a:rPr>
              <a:t>d</a:t>
            </a:r>
            <a:r>
              <a:rPr sz="1700" spc="-135">
                <a:latin typeface="Trebuchet MS"/>
                <a:cs typeface="Trebuchet MS"/>
              </a:rPr>
              <a:t>amage</a:t>
            </a:r>
            <a:r>
              <a:rPr sz="1700" spc="-415">
                <a:latin typeface="Trebuchet MS"/>
                <a:cs typeface="Trebuchet MS"/>
              </a:rPr>
              <a:t>/</a:t>
            </a:r>
            <a:r>
              <a:rPr sz="1700" spc="-40">
                <a:latin typeface="Trebuchet MS"/>
                <a:cs typeface="Trebuchet MS"/>
              </a:rPr>
              <a:t>l</a:t>
            </a:r>
            <a:r>
              <a:rPr sz="1700" spc="-75">
                <a:latin typeface="Trebuchet MS"/>
                <a:cs typeface="Trebuchet MS"/>
              </a:rPr>
              <a:t>o</a:t>
            </a:r>
            <a:r>
              <a:rPr sz="1700" spc="-35">
                <a:latin typeface="Trebuchet MS"/>
                <a:cs typeface="Trebuchet MS"/>
              </a:rPr>
              <a:t>ss</a:t>
            </a:r>
            <a:endParaRPr sz="1700">
              <a:latin typeface="Trebuchet MS"/>
              <a:cs typeface="Trebuchet MS"/>
            </a:endParaRPr>
          </a:p>
        </p:txBody>
      </p:sp>
      <p:sp>
        <p:nvSpPr>
          <p:cNvPr id="23" name="Slide Number Placeholder 3">
            <a:extLst>
              <a:ext uri="{FF2B5EF4-FFF2-40B4-BE49-F238E27FC236}">
                <a16:creationId xmlns:a16="http://schemas.microsoft.com/office/drawing/2014/main" id="{DEB32472-BDB5-4DCC-B403-263F23C2380C}"/>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17</a:t>
            </a:fld>
            <a:endParaRPr lang="en-US" sz="1000"/>
          </a:p>
        </p:txBody>
      </p:sp>
      <p:sp>
        <p:nvSpPr>
          <p:cNvPr id="24" name="Fußzeilenplatzhalter 17">
            <a:extLst>
              <a:ext uri="{FF2B5EF4-FFF2-40B4-BE49-F238E27FC236}">
                <a16:creationId xmlns:a16="http://schemas.microsoft.com/office/drawing/2014/main" id="{4FC8E06D-7492-4241-A6BB-11C5A4D6A6B2}"/>
              </a:ext>
            </a:extLst>
          </p:cNvPr>
          <p:cNvSpPr>
            <a:spLocks noGrp="1"/>
          </p:cNvSpPr>
          <p:nvPr>
            <p:ph type="ftr" sz="quarter" idx="5"/>
          </p:nvPr>
        </p:nvSpPr>
        <p:spPr>
          <a:xfrm>
            <a:off x="201881" y="6459785"/>
            <a:ext cx="8307108" cy="365125"/>
          </a:xfrm>
        </p:spPr>
        <p:txBody>
          <a:bodyPr/>
          <a:lstStyle/>
          <a:p>
            <a:r>
              <a:rPr lang="en-US">
                <a:solidFill>
                  <a:schemeClr val="bg1"/>
                </a:solidFill>
              </a:rPr>
              <a:t>FISMA/2022/LVP/0010 – Online training material for judges – 6.Remedies for the breach of Investors’ Rights under Eu law</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94BB9EC-5F6D-564D-0C5F-70004A80304E}"/>
              </a:ext>
            </a:extLst>
          </p:cNvPr>
          <p:cNvSpPr>
            <a:spLocks noGrp="1"/>
          </p:cNvSpPr>
          <p:nvPr>
            <p:ph type="ftr" sz="quarter" idx="11"/>
          </p:nvPr>
        </p:nvSpPr>
        <p:spPr>
          <a:xfrm>
            <a:off x="3686185" y="6459785"/>
            <a:ext cx="4822804" cy="365125"/>
          </a:xfrm>
        </p:spPr>
        <p:txBody>
          <a:bodyPr anchor="ctr">
            <a:normAutofit/>
          </a:bodyPr>
          <a:lstStyle/>
          <a:p>
            <a:pPr>
              <a:lnSpc>
                <a:spcPct val="90000"/>
              </a:lnSpc>
              <a:spcAft>
                <a:spcPts val="600"/>
              </a:spcAft>
            </a:pPr>
            <a:r>
              <a:rPr lang="en-US"/>
              <a:t>FISMA/2022/LVP/0010 – Online training material for judges – 6.Remedies for the breach of Investors’ Rights under Eu law</a:t>
            </a:r>
          </a:p>
        </p:txBody>
      </p:sp>
      <p:sp>
        <p:nvSpPr>
          <p:cNvPr id="6" name="object 5">
            <a:extLst>
              <a:ext uri="{FF2B5EF4-FFF2-40B4-BE49-F238E27FC236}">
                <a16:creationId xmlns:a16="http://schemas.microsoft.com/office/drawing/2014/main" id="{100BECBB-8758-D9CD-D1BF-A2953B948732}"/>
              </a:ext>
            </a:extLst>
          </p:cNvPr>
          <p:cNvSpPr txBox="1">
            <a:spLocks noGrp="1"/>
          </p:cNvSpPr>
          <p:nvPr>
            <p:ph type="title"/>
          </p:nvPr>
        </p:nvSpPr>
        <p:spPr>
          <a:xfrm>
            <a:off x="668331" y="556383"/>
            <a:ext cx="5267453" cy="830356"/>
          </a:xfrm>
          <a:prstGeom prst="rect">
            <a:avLst/>
          </a:prstGeom>
        </p:spPr>
        <p:txBody>
          <a:bodyPr vert="horz" wrap="square" lIns="0" tIns="60325" rIns="0" bIns="0" rtlCol="0">
            <a:spAutoFit/>
          </a:bodyPr>
          <a:lstStyle/>
          <a:p>
            <a:pPr marL="714375" marR="5080" indent="-702310">
              <a:lnSpc>
                <a:spcPts val="3030"/>
              </a:lnSpc>
              <a:spcBef>
                <a:spcPts val="475"/>
              </a:spcBef>
              <a:tabLst>
                <a:tab pos="714375" algn="l"/>
              </a:tabLst>
            </a:pPr>
            <a:r>
              <a:rPr sz="2800" spc="-70" dirty="0">
                <a:solidFill>
                  <a:srgbClr val="B71E42"/>
                </a:solidFill>
              </a:rPr>
              <a:t>	</a:t>
            </a:r>
            <a:r>
              <a:rPr sz="2800" spc="150" dirty="0"/>
              <a:t>COURT </a:t>
            </a:r>
            <a:r>
              <a:rPr sz="2800" spc="125" dirty="0"/>
              <a:t>OF </a:t>
            </a:r>
            <a:r>
              <a:rPr sz="2800" spc="-50" dirty="0"/>
              <a:t>JUSTICE </a:t>
            </a:r>
            <a:r>
              <a:rPr sz="2800" spc="125" dirty="0"/>
              <a:t>OF </a:t>
            </a:r>
            <a:r>
              <a:rPr sz="2800" spc="-830" dirty="0"/>
              <a:t> </a:t>
            </a:r>
            <a:r>
              <a:rPr sz="2800" spc="55" dirty="0"/>
              <a:t>THE</a:t>
            </a:r>
            <a:r>
              <a:rPr sz="2800" spc="-100" dirty="0"/>
              <a:t> </a:t>
            </a:r>
            <a:r>
              <a:rPr sz="2800" spc="90" dirty="0"/>
              <a:t>EUROPEAN</a:t>
            </a:r>
            <a:r>
              <a:rPr sz="2800" spc="-114" dirty="0"/>
              <a:t> </a:t>
            </a:r>
            <a:r>
              <a:rPr sz="2800" spc="254" dirty="0"/>
              <a:t>UNION</a:t>
            </a:r>
            <a:endParaRPr sz="2800" dirty="0"/>
          </a:p>
        </p:txBody>
      </p:sp>
      <p:sp>
        <p:nvSpPr>
          <p:cNvPr id="7" name="object 9">
            <a:extLst>
              <a:ext uri="{FF2B5EF4-FFF2-40B4-BE49-F238E27FC236}">
                <a16:creationId xmlns:a16="http://schemas.microsoft.com/office/drawing/2014/main" id="{257842B0-796F-247D-7A28-8A8625D887D6}"/>
              </a:ext>
            </a:extLst>
          </p:cNvPr>
          <p:cNvSpPr txBox="1"/>
          <p:nvPr/>
        </p:nvSpPr>
        <p:spPr>
          <a:xfrm>
            <a:off x="1530477" y="2008479"/>
            <a:ext cx="4123054" cy="2598420"/>
          </a:xfrm>
          <a:prstGeom prst="rect">
            <a:avLst/>
          </a:prstGeom>
        </p:spPr>
        <p:txBody>
          <a:bodyPr vert="horz" wrap="square" lIns="0" tIns="12065" rIns="0" bIns="0" rtlCol="0" anchor="t">
            <a:spAutoFit/>
          </a:bodyPr>
          <a:lstStyle/>
          <a:p>
            <a:pPr marL="12700" marR="513715">
              <a:lnSpc>
                <a:spcPct val="120100"/>
              </a:lnSpc>
              <a:spcBef>
                <a:spcPts val="95"/>
              </a:spcBef>
            </a:pPr>
            <a:r>
              <a:rPr sz="2000" spc="-145" dirty="0">
                <a:latin typeface="Trebuchet MS"/>
                <a:cs typeface="Trebuchet MS"/>
              </a:rPr>
              <a:t>P</a:t>
            </a:r>
            <a:r>
              <a:rPr sz="2000" spc="-20" dirty="0">
                <a:latin typeface="Trebuchet MS"/>
                <a:cs typeface="Trebuchet MS"/>
              </a:rPr>
              <a:t>os</a:t>
            </a:r>
            <a:r>
              <a:rPr sz="2000" spc="-25" dirty="0">
                <a:latin typeface="Trebuchet MS"/>
                <a:cs typeface="Trebuchet MS"/>
              </a:rPr>
              <a:t>s</a:t>
            </a:r>
            <a:r>
              <a:rPr sz="2000" spc="-90" dirty="0">
                <a:latin typeface="Trebuchet MS"/>
                <a:cs typeface="Trebuchet MS"/>
              </a:rPr>
              <a:t>i</a:t>
            </a:r>
            <a:r>
              <a:rPr sz="2000" spc="-160" dirty="0">
                <a:latin typeface="Trebuchet MS"/>
                <a:cs typeface="Trebuchet MS"/>
              </a:rPr>
              <a:t>b</a:t>
            </a:r>
            <a:r>
              <a:rPr sz="2000" spc="-105" dirty="0">
                <a:latin typeface="Trebuchet MS"/>
                <a:cs typeface="Trebuchet MS"/>
              </a:rPr>
              <a:t>l</a:t>
            </a:r>
            <a:r>
              <a:rPr sz="2000" spc="-185" dirty="0">
                <a:latin typeface="Trebuchet MS"/>
                <a:cs typeface="Trebuchet MS"/>
              </a:rPr>
              <a:t>e</a:t>
            </a:r>
            <a:r>
              <a:rPr sz="2000" spc="-55" dirty="0">
                <a:latin typeface="Trebuchet MS"/>
                <a:cs typeface="Trebuchet MS"/>
              </a:rPr>
              <a:t> </a:t>
            </a:r>
            <a:r>
              <a:rPr sz="2000" spc="-105" dirty="0">
                <a:latin typeface="Trebuchet MS"/>
                <a:cs typeface="Trebuchet MS"/>
              </a:rPr>
              <a:t>actio</a:t>
            </a:r>
            <a:r>
              <a:rPr sz="2000" spc="-120" dirty="0">
                <a:latin typeface="Trebuchet MS"/>
                <a:cs typeface="Trebuchet MS"/>
              </a:rPr>
              <a:t>n</a:t>
            </a:r>
            <a:r>
              <a:rPr sz="2000" spc="-40" dirty="0">
                <a:latin typeface="Trebuchet MS"/>
                <a:cs typeface="Trebuchet MS"/>
              </a:rPr>
              <a:t>s</a:t>
            </a:r>
            <a:r>
              <a:rPr sz="2000" spc="-80" dirty="0">
                <a:latin typeface="Trebuchet MS"/>
                <a:cs typeface="Trebuchet MS"/>
              </a:rPr>
              <a:t> </a:t>
            </a:r>
            <a:r>
              <a:rPr sz="2000" spc="-50" dirty="0">
                <a:latin typeface="Trebuchet MS"/>
                <a:cs typeface="Trebuchet MS"/>
              </a:rPr>
              <a:t>to</a:t>
            </a:r>
            <a:r>
              <a:rPr sz="2000" spc="-60" dirty="0">
                <a:latin typeface="Trebuchet MS"/>
                <a:cs typeface="Trebuchet MS"/>
              </a:rPr>
              <a:t> </a:t>
            </a:r>
            <a:r>
              <a:rPr sz="2000" spc="-114" dirty="0">
                <a:latin typeface="Trebuchet MS"/>
                <a:cs typeface="Trebuchet MS"/>
              </a:rPr>
              <a:t>en</a:t>
            </a:r>
            <a:r>
              <a:rPr sz="2000" spc="-45" dirty="0">
                <a:latin typeface="Trebuchet MS"/>
                <a:cs typeface="Trebuchet MS"/>
              </a:rPr>
              <a:t>su</a:t>
            </a:r>
            <a:r>
              <a:rPr sz="2000" spc="-75" dirty="0">
                <a:latin typeface="Trebuchet MS"/>
                <a:cs typeface="Trebuchet MS"/>
              </a:rPr>
              <a:t>r</a:t>
            </a:r>
            <a:r>
              <a:rPr sz="2000" spc="-135" dirty="0">
                <a:latin typeface="Trebuchet MS"/>
                <a:cs typeface="Trebuchet MS"/>
              </a:rPr>
              <a:t>e</a:t>
            </a:r>
            <a:r>
              <a:rPr sz="2000" spc="-65" dirty="0">
                <a:latin typeface="Trebuchet MS"/>
                <a:cs typeface="Trebuchet MS"/>
              </a:rPr>
              <a:t> </a:t>
            </a:r>
            <a:r>
              <a:rPr sz="2000" spc="-100" dirty="0">
                <a:latin typeface="Trebuchet MS"/>
                <a:cs typeface="Trebuchet MS"/>
              </a:rPr>
              <a:t>righ</a:t>
            </a:r>
            <a:r>
              <a:rPr sz="2000" spc="-85" dirty="0">
                <a:latin typeface="Trebuchet MS"/>
                <a:cs typeface="Trebuchet MS"/>
              </a:rPr>
              <a:t>t</a:t>
            </a:r>
            <a:r>
              <a:rPr sz="2000" spc="-40" dirty="0">
                <a:latin typeface="Trebuchet MS"/>
                <a:cs typeface="Trebuchet MS"/>
              </a:rPr>
              <a:t>s</a:t>
            </a:r>
            <a:r>
              <a:rPr sz="2000" spc="-75" dirty="0">
                <a:latin typeface="Trebuchet MS"/>
                <a:cs typeface="Trebuchet MS"/>
              </a:rPr>
              <a:t> </a:t>
            </a:r>
            <a:r>
              <a:rPr sz="2000" spc="-90" dirty="0">
                <a:latin typeface="Trebuchet MS"/>
                <a:cs typeface="Trebuchet MS"/>
              </a:rPr>
              <a:t>of  </a:t>
            </a:r>
            <a:r>
              <a:rPr sz="2000" spc="-100" dirty="0">
                <a:latin typeface="Trebuchet MS"/>
                <a:cs typeface="Trebuchet MS"/>
              </a:rPr>
              <a:t>investors:</a:t>
            </a:r>
            <a:endParaRPr sz="2000" dirty="0">
              <a:latin typeface="Trebuchet MS"/>
              <a:cs typeface="Trebuchet MS"/>
            </a:endParaRPr>
          </a:p>
          <a:p>
            <a:pPr marL="739140" indent="-270510">
              <a:lnSpc>
                <a:spcPct val="100000"/>
              </a:lnSpc>
              <a:spcBef>
                <a:spcPts val="969"/>
              </a:spcBef>
              <a:buFont typeface="Wingdings"/>
              <a:buChar char=""/>
              <a:tabLst>
                <a:tab pos="739775" algn="l"/>
              </a:tabLst>
            </a:pPr>
            <a:r>
              <a:rPr sz="1800" spc="-50" dirty="0">
                <a:latin typeface="Trebuchet MS"/>
                <a:cs typeface="Trebuchet MS"/>
              </a:rPr>
              <a:t>Acti</a:t>
            </a:r>
            <a:r>
              <a:rPr sz="1800" spc="-30" dirty="0">
                <a:latin typeface="Trebuchet MS"/>
                <a:cs typeface="Trebuchet MS"/>
              </a:rPr>
              <a:t>on</a:t>
            </a:r>
            <a:r>
              <a:rPr sz="1800" spc="-50" dirty="0">
                <a:latin typeface="Trebuchet MS"/>
                <a:cs typeface="Trebuchet MS"/>
              </a:rPr>
              <a:t> </a:t>
            </a:r>
            <a:r>
              <a:rPr sz="1800" spc="-229" dirty="0">
                <a:latin typeface="Trebuchet MS"/>
                <a:cs typeface="Trebuchet MS"/>
              </a:rPr>
              <a:t>f</a:t>
            </a:r>
            <a:r>
              <a:rPr sz="1800" spc="20" dirty="0">
                <a:latin typeface="Trebuchet MS"/>
                <a:cs typeface="Trebuchet MS"/>
              </a:rPr>
              <a:t>or</a:t>
            </a:r>
            <a:r>
              <a:rPr sz="1800" spc="-65" dirty="0">
                <a:latin typeface="Trebuchet MS"/>
                <a:cs typeface="Trebuchet MS"/>
              </a:rPr>
              <a:t> </a:t>
            </a:r>
            <a:r>
              <a:rPr sz="1800" spc="-114" dirty="0">
                <a:latin typeface="Trebuchet MS"/>
                <a:cs typeface="Trebuchet MS"/>
              </a:rPr>
              <a:t>an</a:t>
            </a:r>
            <a:r>
              <a:rPr sz="1800" spc="-135" dirty="0">
                <a:latin typeface="Trebuchet MS"/>
                <a:cs typeface="Trebuchet MS"/>
              </a:rPr>
              <a:t>n</a:t>
            </a:r>
            <a:r>
              <a:rPr sz="1800" spc="-110" dirty="0">
                <a:latin typeface="Trebuchet MS"/>
                <a:cs typeface="Trebuchet MS"/>
              </a:rPr>
              <a:t>ulment</a:t>
            </a:r>
            <a:r>
              <a:rPr sz="1800" spc="-50" dirty="0">
                <a:latin typeface="Trebuchet MS"/>
                <a:cs typeface="Trebuchet MS"/>
              </a:rPr>
              <a:t> </a:t>
            </a:r>
            <a:r>
              <a:rPr sz="1800" spc="-90" dirty="0">
                <a:latin typeface="Trebuchet MS"/>
                <a:cs typeface="Trebuchet MS"/>
              </a:rPr>
              <a:t>(</a:t>
            </a:r>
            <a:r>
              <a:rPr sz="1800" spc="-80" dirty="0">
                <a:latin typeface="Trebuchet MS"/>
                <a:cs typeface="Trebuchet MS"/>
              </a:rPr>
              <a:t>li</a:t>
            </a:r>
            <a:r>
              <a:rPr sz="1800" spc="-210" dirty="0">
                <a:latin typeface="Trebuchet MS"/>
                <a:cs typeface="Trebuchet MS"/>
              </a:rPr>
              <a:t>m</a:t>
            </a:r>
            <a:r>
              <a:rPr sz="1800" spc="-110" dirty="0">
                <a:latin typeface="Trebuchet MS"/>
                <a:cs typeface="Trebuchet MS"/>
              </a:rPr>
              <a:t>ite</a:t>
            </a:r>
            <a:r>
              <a:rPr sz="1800" spc="-140" dirty="0">
                <a:latin typeface="Trebuchet MS"/>
                <a:cs typeface="Trebuchet MS"/>
              </a:rPr>
              <a:t>d</a:t>
            </a:r>
            <a:r>
              <a:rPr sz="1800" spc="-80" dirty="0">
                <a:latin typeface="Trebuchet MS"/>
                <a:cs typeface="Trebuchet MS"/>
              </a:rPr>
              <a:t>)</a:t>
            </a:r>
            <a:r>
              <a:rPr sz="1800" spc="-25" dirty="0">
                <a:latin typeface="Trebuchet MS"/>
                <a:cs typeface="Trebuchet MS"/>
              </a:rPr>
              <a:t> </a:t>
            </a:r>
            <a:r>
              <a:rPr sz="1800" spc="235" dirty="0">
                <a:latin typeface="Trebuchet MS"/>
                <a:cs typeface="Trebuchet MS"/>
              </a:rPr>
              <a:t>–</a:t>
            </a:r>
            <a:endParaRPr sz="1800" dirty="0">
              <a:latin typeface="Trebuchet MS"/>
              <a:cs typeface="Trebuchet MS"/>
            </a:endParaRPr>
          </a:p>
          <a:p>
            <a:pPr marL="697865">
              <a:lnSpc>
                <a:spcPct val="100000"/>
              </a:lnSpc>
              <a:spcBef>
                <a:spcPts val="430"/>
              </a:spcBef>
            </a:pPr>
            <a:r>
              <a:rPr lang="en-GB" spc="-45" dirty="0">
                <a:latin typeface="Trebuchet MS"/>
                <a:cs typeface="Trebuchet MS"/>
              </a:rPr>
              <a:t>Ar</a:t>
            </a:r>
            <a:r>
              <a:rPr lang="en-GB" spc="-114" dirty="0">
                <a:latin typeface="Trebuchet MS"/>
                <a:cs typeface="Trebuchet MS"/>
              </a:rPr>
              <a:t>tic</a:t>
            </a:r>
            <a:r>
              <a:rPr lang="en-GB" spc="-95" dirty="0">
                <a:latin typeface="Trebuchet MS"/>
                <a:cs typeface="Trebuchet MS"/>
              </a:rPr>
              <a:t>l</a:t>
            </a:r>
            <a:r>
              <a:rPr lang="en-GB" spc="-170" dirty="0">
                <a:latin typeface="Trebuchet MS"/>
                <a:cs typeface="Trebuchet MS"/>
              </a:rPr>
              <a:t>e</a:t>
            </a:r>
            <a:r>
              <a:rPr lang="en-GB" sz="1800" spc="-30" dirty="0">
                <a:latin typeface="Trebuchet MS"/>
                <a:cs typeface="Trebuchet MS"/>
              </a:rPr>
              <a:t> </a:t>
            </a:r>
            <a:r>
              <a:rPr sz="1800" spc="-45" dirty="0">
                <a:latin typeface="Trebuchet MS"/>
                <a:cs typeface="Trebuchet MS"/>
              </a:rPr>
              <a:t>263</a:t>
            </a:r>
            <a:r>
              <a:rPr sz="1800" spc="-270" dirty="0">
                <a:latin typeface="Trebuchet MS"/>
                <a:cs typeface="Trebuchet MS"/>
              </a:rPr>
              <a:t> </a:t>
            </a:r>
            <a:r>
              <a:rPr sz="1800" spc="-5" dirty="0">
                <a:latin typeface="Trebuchet MS"/>
                <a:cs typeface="Trebuchet MS"/>
              </a:rPr>
              <a:t>TFEU</a:t>
            </a:r>
            <a:endParaRPr sz="1800" dirty="0">
              <a:latin typeface="Trebuchet MS"/>
              <a:cs typeface="Trebuchet MS"/>
            </a:endParaRPr>
          </a:p>
          <a:p>
            <a:pPr marL="698500" indent="-229235">
              <a:spcBef>
                <a:spcPts val="925"/>
              </a:spcBef>
              <a:buFont typeface="Wingdings"/>
              <a:buChar char=""/>
              <a:tabLst>
                <a:tab pos="698500" algn="l"/>
              </a:tabLst>
            </a:pPr>
            <a:r>
              <a:rPr sz="1800" spc="-45" dirty="0">
                <a:latin typeface="Trebuchet MS"/>
                <a:cs typeface="Trebuchet MS"/>
              </a:rPr>
              <a:t>Action</a:t>
            </a:r>
            <a:r>
              <a:rPr sz="1800" spc="-50" dirty="0">
                <a:latin typeface="Trebuchet MS"/>
                <a:cs typeface="Trebuchet MS"/>
              </a:rPr>
              <a:t> </a:t>
            </a:r>
            <a:r>
              <a:rPr sz="1800" spc="-225" dirty="0">
                <a:latin typeface="Trebuchet MS"/>
                <a:cs typeface="Trebuchet MS"/>
              </a:rPr>
              <a:t>f</a:t>
            </a:r>
            <a:r>
              <a:rPr sz="1800" spc="20" dirty="0">
                <a:latin typeface="Trebuchet MS"/>
                <a:cs typeface="Trebuchet MS"/>
              </a:rPr>
              <a:t>or</a:t>
            </a:r>
            <a:r>
              <a:rPr sz="1800" spc="-70" dirty="0">
                <a:latin typeface="Trebuchet MS"/>
                <a:cs typeface="Trebuchet MS"/>
              </a:rPr>
              <a:t> </a:t>
            </a:r>
            <a:r>
              <a:rPr sz="1800" spc="-175" dirty="0">
                <a:latin typeface="Trebuchet MS"/>
                <a:cs typeface="Trebuchet MS"/>
              </a:rPr>
              <a:t>fai</a:t>
            </a:r>
            <a:r>
              <a:rPr sz="1800" spc="-125" dirty="0">
                <a:latin typeface="Trebuchet MS"/>
                <a:cs typeface="Trebuchet MS"/>
              </a:rPr>
              <a:t>l</a:t>
            </a:r>
            <a:r>
              <a:rPr sz="1800" spc="-40" dirty="0">
                <a:latin typeface="Trebuchet MS"/>
                <a:cs typeface="Trebuchet MS"/>
              </a:rPr>
              <a:t>u</a:t>
            </a:r>
            <a:r>
              <a:rPr sz="1800" spc="-75" dirty="0">
                <a:latin typeface="Trebuchet MS"/>
                <a:cs typeface="Trebuchet MS"/>
              </a:rPr>
              <a:t>r</a:t>
            </a:r>
            <a:r>
              <a:rPr sz="1800" spc="-120" dirty="0">
                <a:latin typeface="Trebuchet MS"/>
                <a:cs typeface="Trebuchet MS"/>
              </a:rPr>
              <a:t>e</a:t>
            </a:r>
            <a:r>
              <a:rPr sz="1800" spc="-45" dirty="0">
                <a:latin typeface="Trebuchet MS"/>
                <a:cs typeface="Trebuchet MS"/>
              </a:rPr>
              <a:t> to </a:t>
            </a:r>
            <a:r>
              <a:rPr sz="1800" spc="-185" dirty="0">
                <a:latin typeface="Trebuchet MS"/>
                <a:cs typeface="Trebuchet MS"/>
              </a:rPr>
              <a:t>a</a:t>
            </a:r>
            <a:r>
              <a:rPr sz="1800" spc="-110" dirty="0">
                <a:latin typeface="Trebuchet MS"/>
                <a:cs typeface="Trebuchet MS"/>
              </a:rPr>
              <a:t>ct</a:t>
            </a:r>
            <a:r>
              <a:rPr sz="1800" spc="-50" dirty="0">
                <a:latin typeface="Trebuchet MS"/>
                <a:cs typeface="Trebuchet MS"/>
              </a:rPr>
              <a:t> </a:t>
            </a:r>
            <a:r>
              <a:rPr sz="1800" spc="240" dirty="0">
                <a:latin typeface="Trebuchet MS"/>
                <a:cs typeface="Trebuchet MS"/>
              </a:rPr>
              <a:t>–</a:t>
            </a:r>
            <a:r>
              <a:rPr lang="en-GB" spc="-55" dirty="0">
                <a:latin typeface="Trebuchet MS"/>
                <a:cs typeface="Trebuchet MS"/>
              </a:rPr>
              <a:t> A</a:t>
            </a:r>
            <a:r>
              <a:rPr lang="en-GB" spc="-45" dirty="0">
                <a:latin typeface="Trebuchet MS"/>
                <a:cs typeface="Trebuchet MS"/>
              </a:rPr>
              <a:t>r</a:t>
            </a:r>
            <a:r>
              <a:rPr lang="en-GB" spc="-120" dirty="0">
                <a:latin typeface="Trebuchet MS"/>
                <a:cs typeface="Trebuchet MS"/>
              </a:rPr>
              <a:t>ticle</a:t>
            </a:r>
            <a:r>
              <a:rPr sz="1800" spc="-35" dirty="0">
                <a:latin typeface="Trebuchet MS"/>
                <a:cs typeface="Trebuchet MS"/>
              </a:rPr>
              <a:t> </a:t>
            </a:r>
            <a:r>
              <a:rPr sz="1800" spc="-50" dirty="0">
                <a:latin typeface="Trebuchet MS"/>
                <a:cs typeface="Trebuchet MS"/>
              </a:rPr>
              <a:t>265</a:t>
            </a:r>
            <a:endParaRPr lang="en-DE" sz="1800" dirty="0">
              <a:latin typeface="Trebuchet MS"/>
              <a:cs typeface="Trebuchet MS"/>
            </a:endParaRPr>
          </a:p>
          <a:p>
            <a:pPr marL="697865">
              <a:lnSpc>
                <a:spcPct val="100000"/>
              </a:lnSpc>
              <a:spcBef>
                <a:spcPts val="434"/>
              </a:spcBef>
            </a:pPr>
            <a:r>
              <a:rPr sz="1800" spc="-5" dirty="0">
                <a:latin typeface="Trebuchet MS"/>
                <a:cs typeface="Trebuchet MS"/>
              </a:rPr>
              <a:t>TFEU</a:t>
            </a:r>
            <a:endParaRPr sz="1800" dirty="0">
              <a:latin typeface="Trebuchet MS"/>
              <a:cs typeface="Trebuchet MS"/>
            </a:endParaRPr>
          </a:p>
          <a:p>
            <a:pPr marL="698500" indent="-229235">
              <a:lnSpc>
                <a:spcPct val="100000"/>
              </a:lnSpc>
              <a:spcBef>
                <a:spcPts val="935"/>
              </a:spcBef>
              <a:buFont typeface="Wingdings"/>
              <a:buChar char=""/>
              <a:tabLst>
                <a:tab pos="698500" algn="l"/>
              </a:tabLst>
            </a:pPr>
            <a:r>
              <a:rPr sz="1800" spc="-45" dirty="0">
                <a:latin typeface="Trebuchet MS"/>
                <a:cs typeface="Trebuchet MS"/>
              </a:rPr>
              <a:t>Actions</a:t>
            </a:r>
            <a:r>
              <a:rPr sz="1800" spc="-65" dirty="0">
                <a:latin typeface="Trebuchet MS"/>
                <a:cs typeface="Trebuchet MS"/>
              </a:rPr>
              <a:t> for </a:t>
            </a:r>
            <a:r>
              <a:rPr sz="1800" spc="-125" dirty="0">
                <a:latin typeface="Trebuchet MS"/>
                <a:cs typeface="Trebuchet MS"/>
              </a:rPr>
              <a:t>damages</a:t>
            </a:r>
            <a:endParaRPr sz="1800" dirty="0">
              <a:latin typeface="Trebuchet MS"/>
              <a:cs typeface="Trebuchet MS"/>
            </a:endParaRPr>
          </a:p>
        </p:txBody>
      </p:sp>
      <p:grpSp>
        <p:nvGrpSpPr>
          <p:cNvPr id="8" name="object 10">
            <a:extLst>
              <a:ext uri="{FF2B5EF4-FFF2-40B4-BE49-F238E27FC236}">
                <a16:creationId xmlns:a16="http://schemas.microsoft.com/office/drawing/2014/main" id="{90C19A0D-C5D0-D483-4B73-34F7243DE969}"/>
              </a:ext>
            </a:extLst>
          </p:cNvPr>
          <p:cNvGrpSpPr/>
          <p:nvPr/>
        </p:nvGrpSpPr>
        <p:grpSpPr>
          <a:xfrm>
            <a:off x="6805356" y="1517417"/>
            <a:ext cx="3875404" cy="3877310"/>
            <a:chOff x="6805356" y="1517417"/>
            <a:chExt cx="3875404" cy="3877310"/>
          </a:xfrm>
          <a:solidFill>
            <a:schemeClr val="accent1"/>
          </a:solidFill>
        </p:grpSpPr>
        <p:sp>
          <p:nvSpPr>
            <p:cNvPr id="9" name="object 11">
              <a:extLst>
                <a:ext uri="{FF2B5EF4-FFF2-40B4-BE49-F238E27FC236}">
                  <a16:creationId xmlns:a16="http://schemas.microsoft.com/office/drawing/2014/main" id="{F1398A41-A7F3-071E-A29E-33015B00C535}"/>
                </a:ext>
              </a:extLst>
            </p:cNvPr>
            <p:cNvSpPr/>
            <p:nvPr/>
          </p:nvSpPr>
          <p:spPr>
            <a:xfrm>
              <a:off x="6962116" y="1545272"/>
              <a:ext cx="3547745" cy="3821429"/>
            </a:xfrm>
            <a:custGeom>
              <a:avLst/>
              <a:gdLst/>
              <a:ahLst/>
              <a:cxnLst/>
              <a:rect l="l" t="t" r="r" b="b"/>
              <a:pathLst>
                <a:path w="3547745" h="3821429">
                  <a:moveTo>
                    <a:pt x="2926451" y="3534674"/>
                  </a:moveTo>
                  <a:lnTo>
                    <a:pt x="634939" y="3534674"/>
                  </a:lnTo>
                  <a:lnTo>
                    <a:pt x="634939" y="3821262"/>
                  </a:lnTo>
                  <a:lnTo>
                    <a:pt x="2926451" y="3821262"/>
                  </a:lnTo>
                  <a:lnTo>
                    <a:pt x="2926451" y="3534674"/>
                  </a:lnTo>
                  <a:close/>
                </a:path>
                <a:path w="3547745" h="3821429">
                  <a:moveTo>
                    <a:pt x="2258094" y="3343615"/>
                  </a:moveTo>
                  <a:lnTo>
                    <a:pt x="1298523" y="3343615"/>
                  </a:lnTo>
                  <a:lnTo>
                    <a:pt x="1261450" y="3351152"/>
                  </a:lnTo>
                  <a:lnTo>
                    <a:pt x="1231091" y="3371676"/>
                  </a:lnTo>
                  <a:lnTo>
                    <a:pt x="1210577" y="3402052"/>
                  </a:lnTo>
                  <a:lnTo>
                    <a:pt x="1203043" y="3439144"/>
                  </a:lnTo>
                  <a:lnTo>
                    <a:pt x="1203043" y="3534674"/>
                  </a:lnTo>
                  <a:lnTo>
                    <a:pt x="2353573" y="3534674"/>
                  </a:lnTo>
                  <a:lnTo>
                    <a:pt x="2353573" y="3439144"/>
                  </a:lnTo>
                  <a:lnTo>
                    <a:pt x="2346040" y="3402052"/>
                  </a:lnTo>
                  <a:lnTo>
                    <a:pt x="2325526" y="3371676"/>
                  </a:lnTo>
                  <a:lnTo>
                    <a:pt x="2295167" y="3351152"/>
                  </a:lnTo>
                  <a:lnTo>
                    <a:pt x="2258094" y="3343615"/>
                  </a:lnTo>
                  <a:close/>
                </a:path>
                <a:path w="3547745" h="3821429">
                  <a:moveTo>
                    <a:pt x="2028943" y="812081"/>
                  </a:moveTo>
                  <a:lnTo>
                    <a:pt x="1527674" y="812081"/>
                  </a:lnTo>
                  <a:lnTo>
                    <a:pt x="1548113" y="843277"/>
                  </a:lnTo>
                  <a:lnTo>
                    <a:pt x="1573027" y="871787"/>
                  </a:lnTo>
                  <a:lnTo>
                    <a:pt x="1601522" y="896714"/>
                  </a:lnTo>
                  <a:lnTo>
                    <a:pt x="1632702" y="917163"/>
                  </a:lnTo>
                  <a:lnTo>
                    <a:pt x="1632702" y="3343615"/>
                  </a:lnTo>
                  <a:lnTo>
                    <a:pt x="1923915" y="3343615"/>
                  </a:lnTo>
                  <a:lnTo>
                    <a:pt x="1923915" y="917163"/>
                  </a:lnTo>
                  <a:lnTo>
                    <a:pt x="1955095" y="896714"/>
                  </a:lnTo>
                  <a:lnTo>
                    <a:pt x="1983590" y="871787"/>
                  </a:lnTo>
                  <a:lnTo>
                    <a:pt x="2008504" y="843277"/>
                  </a:lnTo>
                  <a:lnTo>
                    <a:pt x="2028943" y="812081"/>
                  </a:lnTo>
                  <a:close/>
                </a:path>
                <a:path w="3547745" h="3821429">
                  <a:moveTo>
                    <a:pt x="3260630" y="525492"/>
                  </a:moveTo>
                  <a:lnTo>
                    <a:pt x="300760" y="525492"/>
                  </a:lnTo>
                  <a:lnTo>
                    <a:pt x="254701" y="532599"/>
                  </a:lnTo>
                  <a:lnTo>
                    <a:pt x="215287" y="552546"/>
                  </a:lnTo>
                  <a:lnTo>
                    <a:pt x="184581" y="583268"/>
                  </a:lnTo>
                  <a:lnTo>
                    <a:pt x="164645" y="622703"/>
                  </a:lnTo>
                  <a:lnTo>
                    <a:pt x="157541" y="668786"/>
                  </a:lnTo>
                  <a:lnTo>
                    <a:pt x="166045" y="717297"/>
                  </a:lnTo>
                  <a:lnTo>
                    <a:pt x="189765" y="759539"/>
                  </a:lnTo>
                  <a:lnTo>
                    <a:pt x="226018" y="791034"/>
                  </a:lnTo>
                  <a:lnTo>
                    <a:pt x="272117" y="807304"/>
                  </a:lnTo>
                  <a:lnTo>
                    <a:pt x="0" y="2197260"/>
                  </a:lnTo>
                  <a:lnTo>
                    <a:pt x="195733" y="2197260"/>
                  </a:lnTo>
                  <a:lnTo>
                    <a:pt x="405788" y="1108222"/>
                  </a:lnTo>
                  <a:lnTo>
                    <a:pt x="599645" y="1108222"/>
                  </a:lnTo>
                  <a:lnTo>
                    <a:pt x="525138" y="812081"/>
                  </a:lnTo>
                  <a:lnTo>
                    <a:pt x="3260630" y="812081"/>
                  </a:lnTo>
                  <a:lnTo>
                    <a:pt x="3306690" y="804973"/>
                  </a:lnTo>
                  <a:lnTo>
                    <a:pt x="3346104" y="785027"/>
                  </a:lnTo>
                  <a:lnTo>
                    <a:pt x="3366804" y="764316"/>
                  </a:lnTo>
                  <a:lnTo>
                    <a:pt x="1780695" y="764316"/>
                  </a:lnTo>
                  <a:lnTo>
                    <a:pt x="1743622" y="756778"/>
                  </a:lnTo>
                  <a:lnTo>
                    <a:pt x="1713263" y="736254"/>
                  </a:lnTo>
                  <a:lnTo>
                    <a:pt x="1692750" y="705879"/>
                  </a:lnTo>
                  <a:lnTo>
                    <a:pt x="1685216" y="668786"/>
                  </a:lnTo>
                  <a:lnTo>
                    <a:pt x="1692750" y="631694"/>
                  </a:lnTo>
                  <a:lnTo>
                    <a:pt x="1713263" y="601318"/>
                  </a:lnTo>
                  <a:lnTo>
                    <a:pt x="1743622" y="580794"/>
                  </a:lnTo>
                  <a:lnTo>
                    <a:pt x="1780695" y="573257"/>
                  </a:lnTo>
                  <a:lnTo>
                    <a:pt x="3366804" y="573257"/>
                  </a:lnTo>
                  <a:lnTo>
                    <a:pt x="3346104" y="552546"/>
                  </a:lnTo>
                  <a:lnTo>
                    <a:pt x="3306690" y="532599"/>
                  </a:lnTo>
                  <a:lnTo>
                    <a:pt x="3260630" y="525492"/>
                  </a:lnTo>
                  <a:close/>
                </a:path>
                <a:path w="3547745" h="3821429">
                  <a:moveTo>
                    <a:pt x="599645" y="1108222"/>
                  </a:moveTo>
                  <a:lnTo>
                    <a:pt x="405788" y="1108222"/>
                  </a:lnTo>
                  <a:lnTo>
                    <a:pt x="677905" y="2197260"/>
                  </a:lnTo>
                  <a:lnTo>
                    <a:pt x="873639" y="2197260"/>
                  </a:lnTo>
                  <a:lnTo>
                    <a:pt x="599645" y="1108222"/>
                  </a:lnTo>
                  <a:close/>
                </a:path>
                <a:path w="3547745" h="3821429">
                  <a:moveTo>
                    <a:pt x="3198569" y="812081"/>
                  </a:moveTo>
                  <a:lnTo>
                    <a:pt x="2945547" y="812081"/>
                  </a:lnTo>
                  <a:lnTo>
                    <a:pt x="2678204" y="2197260"/>
                  </a:lnTo>
                  <a:lnTo>
                    <a:pt x="2873938" y="2197260"/>
                  </a:lnTo>
                  <a:lnTo>
                    <a:pt x="3083993" y="1108222"/>
                  </a:lnTo>
                  <a:lnTo>
                    <a:pt x="3273093" y="1108222"/>
                  </a:lnTo>
                  <a:lnTo>
                    <a:pt x="3198569" y="812081"/>
                  </a:lnTo>
                  <a:close/>
                </a:path>
                <a:path w="3547745" h="3821429">
                  <a:moveTo>
                    <a:pt x="3273093" y="1108222"/>
                  </a:moveTo>
                  <a:lnTo>
                    <a:pt x="3083993" y="1108222"/>
                  </a:lnTo>
                  <a:lnTo>
                    <a:pt x="3351336" y="2197260"/>
                  </a:lnTo>
                  <a:lnTo>
                    <a:pt x="3547149" y="2197260"/>
                  </a:lnTo>
                  <a:lnTo>
                    <a:pt x="3273093" y="1108222"/>
                  </a:lnTo>
                  <a:close/>
                </a:path>
                <a:path w="3547745" h="3821429">
                  <a:moveTo>
                    <a:pt x="3366804" y="573257"/>
                  </a:moveTo>
                  <a:lnTo>
                    <a:pt x="1780695" y="573257"/>
                  </a:lnTo>
                  <a:lnTo>
                    <a:pt x="1817768" y="580794"/>
                  </a:lnTo>
                  <a:lnTo>
                    <a:pt x="1848128" y="601318"/>
                  </a:lnTo>
                  <a:lnTo>
                    <a:pt x="1868641" y="631694"/>
                  </a:lnTo>
                  <a:lnTo>
                    <a:pt x="1876175" y="668786"/>
                  </a:lnTo>
                  <a:lnTo>
                    <a:pt x="1868641" y="705879"/>
                  </a:lnTo>
                  <a:lnTo>
                    <a:pt x="1848128" y="736254"/>
                  </a:lnTo>
                  <a:lnTo>
                    <a:pt x="1817768" y="756778"/>
                  </a:lnTo>
                  <a:lnTo>
                    <a:pt x="1780695" y="764316"/>
                  </a:lnTo>
                  <a:lnTo>
                    <a:pt x="3366804" y="764316"/>
                  </a:lnTo>
                  <a:lnTo>
                    <a:pt x="3376810" y="754304"/>
                  </a:lnTo>
                  <a:lnTo>
                    <a:pt x="3396746" y="714870"/>
                  </a:lnTo>
                  <a:lnTo>
                    <a:pt x="3403850" y="668786"/>
                  </a:lnTo>
                  <a:lnTo>
                    <a:pt x="3396746" y="622703"/>
                  </a:lnTo>
                  <a:lnTo>
                    <a:pt x="3376810" y="583268"/>
                  </a:lnTo>
                  <a:lnTo>
                    <a:pt x="3366804" y="573257"/>
                  </a:lnTo>
                  <a:close/>
                </a:path>
                <a:path w="3547745" h="3821429">
                  <a:moveTo>
                    <a:pt x="1780695" y="0"/>
                  </a:moveTo>
                  <a:lnTo>
                    <a:pt x="1734636" y="7107"/>
                  </a:lnTo>
                  <a:lnTo>
                    <a:pt x="1695222" y="27053"/>
                  </a:lnTo>
                  <a:lnTo>
                    <a:pt x="1664516" y="57776"/>
                  </a:lnTo>
                  <a:lnTo>
                    <a:pt x="1644580" y="97210"/>
                  </a:lnTo>
                  <a:lnTo>
                    <a:pt x="1637476" y="143294"/>
                  </a:lnTo>
                  <a:lnTo>
                    <a:pt x="1637476" y="420409"/>
                  </a:lnTo>
                  <a:lnTo>
                    <a:pt x="1606296" y="440859"/>
                  </a:lnTo>
                  <a:lnTo>
                    <a:pt x="1577801" y="465786"/>
                  </a:lnTo>
                  <a:lnTo>
                    <a:pt x="1552887" y="494295"/>
                  </a:lnTo>
                  <a:lnTo>
                    <a:pt x="1532448" y="525492"/>
                  </a:lnTo>
                  <a:lnTo>
                    <a:pt x="2028943" y="525492"/>
                  </a:lnTo>
                  <a:lnTo>
                    <a:pt x="2008504" y="494295"/>
                  </a:lnTo>
                  <a:lnTo>
                    <a:pt x="1983590" y="465786"/>
                  </a:lnTo>
                  <a:lnTo>
                    <a:pt x="1955095" y="440859"/>
                  </a:lnTo>
                  <a:lnTo>
                    <a:pt x="1923915" y="420409"/>
                  </a:lnTo>
                  <a:lnTo>
                    <a:pt x="1923915" y="143294"/>
                  </a:lnTo>
                  <a:lnTo>
                    <a:pt x="1916811" y="97210"/>
                  </a:lnTo>
                  <a:lnTo>
                    <a:pt x="1896875" y="57776"/>
                  </a:lnTo>
                  <a:lnTo>
                    <a:pt x="1866169" y="27053"/>
                  </a:lnTo>
                  <a:lnTo>
                    <a:pt x="1826755" y="7107"/>
                  </a:lnTo>
                  <a:lnTo>
                    <a:pt x="1780695" y="0"/>
                  </a:lnTo>
                  <a:close/>
                </a:path>
              </a:pathLst>
            </a:custGeom>
            <a:grpFill/>
            <a:ln>
              <a:solidFill>
                <a:schemeClr val="accent1"/>
              </a:solidFill>
            </a:ln>
          </p:spPr>
          <p:txBody>
            <a:bodyPr wrap="square" lIns="0" tIns="0" rIns="0" bIns="0" rtlCol="0"/>
            <a:lstStyle/>
            <a:p>
              <a:endParaRPr/>
            </a:p>
          </p:txBody>
        </p:sp>
        <p:pic>
          <p:nvPicPr>
            <p:cNvPr id="11" name="object 12">
              <a:extLst>
                <a:ext uri="{FF2B5EF4-FFF2-40B4-BE49-F238E27FC236}">
                  <a16:creationId xmlns:a16="http://schemas.microsoft.com/office/drawing/2014/main" id="{0DCEDCC0-BA8E-0BE0-9E9C-FAF3DFDA57CA}"/>
                </a:ext>
              </a:extLst>
            </p:cNvPr>
            <p:cNvPicPr/>
            <p:nvPr/>
          </p:nvPicPr>
          <p:blipFill>
            <a:blip r:embed="rId2" cstate="print"/>
            <a:stretch>
              <a:fillRect/>
            </a:stretch>
          </p:blipFill>
          <p:spPr>
            <a:xfrm>
              <a:off x="8619476" y="2090674"/>
              <a:ext cx="246670" cy="246770"/>
            </a:xfrm>
            <a:prstGeom prst="rect">
              <a:avLst/>
            </a:prstGeom>
            <a:grpFill/>
            <a:ln>
              <a:solidFill>
                <a:schemeClr val="accent1"/>
              </a:solidFill>
            </a:ln>
          </p:spPr>
        </p:pic>
        <p:sp>
          <p:nvSpPr>
            <p:cNvPr id="13" name="object 13">
              <a:extLst>
                <a:ext uri="{FF2B5EF4-FFF2-40B4-BE49-F238E27FC236}">
                  <a16:creationId xmlns:a16="http://schemas.microsoft.com/office/drawing/2014/main" id="{DAA47F8F-92FC-53D4-BE52-5F20D0D753B4}"/>
                </a:ext>
              </a:extLst>
            </p:cNvPr>
            <p:cNvSpPr/>
            <p:nvPr/>
          </p:nvSpPr>
          <p:spPr>
            <a:xfrm>
              <a:off x="6962116" y="1545272"/>
              <a:ext cx="3547745" cy="3821429"/>
            </a:xfrm>
            <a:custGeom>
              <a:avLst/>
              <a:gdLst/>
              <a:ahLst/>
              <a:cxnLst/>
              <a:rect l="l" t="t" r="r" b="b"/>
              <a:pathLst>
                <a:path w="3547745" h="3821429">
                  <a:moveTo>
                    <a:pt x="2353574" y="3439144"/>
                  </a:moveTo>
                  <a:lnTo>
                    <a:pt x="2346040" y="3402052"/>
                  </a:lnTo>
                  <a:lnTo>
                    <a:pt x="2325526" y="3371676"/>
                  </a:lnTo>
                  <a:lnTo>
                    <a:pt x="2295167" y="3351152"/>
                  </a:lnTo>
                  <a:lnTo>
                    <a:pt x="2258094" y="3343614"/>
                  </a:lnTo>
                  <a:lnTo>
                    <a:pt x="1923915" y="3343614"/>
                  </a:lnTo>
                  <a:lnTo>
                    <a:pt x="1923915" y="917163"/>
                  </a:lnTo>
                  <a:lnTo>
                    <a:pt x="1955095" y="896714"/>
                  </a:lnTo>
                  <a:lnTo>
                    <a:pt x="1983590" y="871787"/>
                  </a:lnTo>
                  <a:lnTo>
                    <a:pt x="2008504" y="843277"/>
                  </a:lnTo>
                  <a:lnTo>
                    <a:pt x="2028943" y="812081"/>
                  </a:lnTo>
                  <a:lnTo>
                    <a:pt x="2945548" y="812081"/>
                  </a:lnTo>
                  <a:lnTo>
                    <a:pt x="2678204" y="2197259"/>
                  </a:lnTo>
                  <a:lnTo>
                    <a:pt x="2873938" y="2197259"/>
                  </a:lnTo>
                  <a:lnTo>
                    <a:pt x="3083993" y="1108222"/>
                  </a:lnTo>
                  <a:lnTo>
                    <a:pt x="3351336" y="2197259"/>
                  </a:lnTo>
                  <a:lnTo>
                    <a:pt x="3547149" y="2197259"/>
                  </a:lnTo>
                  <a:lnTo>
                    <a:pt x="3198569" y="812081"/>
                  </a:lnTo>
                  <a:lnTo>
                    <a:pt x="3260630" y="812081"/>
                  </a:lnTo>
                  <a:lnTo>
                    <a:pt x="3306690" y="804973"/>
                  </a:lnTo>
                  <a:lnTo>
                    <a:pt x="3346104" y="785027"/>
                  </a:lnTo>
                  <a:lnTo>
                    <a:pt x="3376810" y="754304"/>
                  </a:lnTo>
                  <a:lnTo>
                    <a:pt x="3396746" y="714870"/>
                  </a:lnTo>
                  <a:lnTo>
                    <a:pt x="3403850" y="668786"/>
                  </a:lnTo>
                  <a:lnTo>
                    <a:pt x="3396746" y="622703"/>
                  </a:lnTo>
                  <a:lnTo>
                    <a:pt x="3376810" y="583268"/>
                  </a:lnTo>
                  <a:lnTo>
                    <a:pt x="3346104" y="552546"/>
                  </a:lnTo>
                  <a:lnTo>
                    <a:pt x="3306690" y="532599"/>
                  </a:lnTo>
                  <a:lnTo>
                    <a:pt x="3260630" y="525492"/>
                  </a:lnTo>
                  <a:lnTo>
                    <a:pt x="2028943" y="525492"/>
                  </a:lnTo>
                  <a:lnTo>
                    <a:pt x="2008504" y="494295"/>
                  </a:lnTo>
                  <a:lnTo>
                    <a:pt x="1983590" y="465786"/>
                  </a:lnTo>
                  <a:lnTo>
                    <a:pt x="1955095" y="440859"/>
                  </a:lnTo>
                  <a:lnTo>
                    <a:pt x="1923915" y="420409"/>
                  </a:lnTo>
                  <a:lnTo>
                    <a:pt x="1923915" y="143294"/>
                  </a:lnTo>
                  <a:lnTo>
                    <a:pt x="1916811" y="97210"/>
                  </a:lnTo>
                  <a:lnTo>
                    <a:pt x="1896875" y="57776"/>
                  </a:lnTo>
                  <a:lnTo>
                    <a:pt x="1866169" y="27053"/>
                  </a:lnTo>
                  <a:lnTo>
                    <a:pt x="1826755" y="7107"/>
                  </a:lnTo>
                  <a:lnTo>
                    <a:pt x="1780695" y="0"/>
                  </a:lnTo>
                  <a:lnTo>
                    <a:pt x="1734636" y="7107"/>
                  </a:lnTo>
                  <a:lnTo>
                    <a:pt x="1695222" y="27053"/>
                  </a:lnTo>
                  <a:lnTo>
                    <a:pt x="1664516" y="57776"/>
                  </a:lnTo>
                  <a:lnTo>
                    <a:pt x="1644580" y="97210"/>
                  </a:lnTo>
                  <a:lnTo>
                    <a:pt x="1637476" y="143294"/>
                  </a:lnTo>
                  <a:lnTo>
                    <a:pt x="1637476" y="420409"/>
                  </a:lnTo>
                  <a:lnTo>
                    <a:pt x="1606296" y="440859"/>
                  </a:lnTo>
                  <a:lnTo>
                    <a:pt x="1577801" y="465786"/>
                  </a:lnTo>
                  <a:lnTo>
                    <a:pt x="1552887" y="494295"/>
                  </a:lnTo>
                  <a:lnTo>
                    <a:pt x="1532448" y="525492"/>
                  </a:lnTo>
                  <a:lnTo>
                    <a:pt x="300760" y="525492"/>
                  </a:lnTo>
                  <a:lnTo>
                    <a:pt x="254701" y="532599"/>
                  </a:lnTo>
                  <a:lnTo>
                    <a:pt x="215287" y="552546"/>
                  </a:lnTo>
                  <a:lnTo>
                    <a:pt x="184581" y="583268"/>
                  </a:lnTo>
                  <a:lnTo>
                    <a:pt x="164645" y="622703"/>
                  </a:lnTo>
                  <a:lnTo>
                    <a:pt x="157541" y="668786"/>
                  </a:lnTo>
                  <a:lnTo>
                    <a:pt x="166045" y="717297"/>
                  </a:lnTo>
                  <a:lnTo>
                    <a:pt x="189765" y="759539"/>
                  </a:lnTo>
                  <a:lnTo>
                    <a:pt x="226018" y="791034"/>
                  </a:lnTo>
                  <a:lnTo>
                    <a:pt x="272117" y="807304"/>
                  </a:lnTo>
                  <a:lnTo>
                    <a:pt x="0" y="2197259"/>
                  </a:lnTo>
                  <a:lnTo>
                    <a:pt x="195733" y="2197259"/>
                  </a:lnTo>
                  <a:lnTo>
                    <a:pt x="405788" y="1108222"/>
                  </a:lnTo>
                  <a:lnTo>
                    <a:pt x="677905" y="2197259"/>
                  </a:lnTo>
                  <a:lnTo>
                    <a:pt x="873639" y="2197259"/>
                  </a:lnTo>
                  <a:lnTo>
                    <a:pt x="525138" y="812081"/>
                  </a:lnTo>
                  <a:lnTo>
                    <a:pt x="1527674" y="812081"/>
                  </a:lnTo>
                  <a:lnTo>
                    <a:pt x="1548113" y="843277"/>
                  </a:lnTo>
                  <a:lnTo>
                    <a:pt x="1573027" y="871787"/>
                  </a:lnTo>
                  <a:lnTo>
                    <a:pt x="1601522" y="896714"/>
                  </a:lnTo>
                  <a:lnTo>
                    <a:pt x="1632702" y="917163"/>
                  </a:lnTo>
                  <a:lnTo>
                    <a:pt x="1632702" y="3343614"/>
                  </a:lnTo>
                  <a:lnTo>
                    <a:pt x="1298523" y="3343614"/>
                  </a:lnTo>
                  <a:lnTo>
                    <a:pt x="1261450" y="3351152"/>
                  </a:lnTo>
                  <a:lnTo>
                    <a:pt x="1231091" y="3371676"/>
                  </a:lnTo>
                  <a:lnTo>
                    <a:pt x="1210577" y="3402052"/>
                  </a:lnTo>
                  <a:lnTo>
                    <a:pt x="1203043" y="3439144"/>
                  </a:lnTo>
                  <a:lnTo>
                    <a:pt x="1203043" y="3534674"/>
                  </a:lnTo>
                  <a:lnTo>
                    <a:pt x="634939" y="3534674"/>
                  </a:lnTo>
                  <a:lnTo>
                    <a:pt x="634939" y="3821262"/>
                  </a:lnTo>
                  <a:lnTo>
                    <a:pt x="2926452" y="3821262"/>
                  </a:lnTo>
                  <a:lnTo>
                    <a:pt x="2926452" y="3534674"/>
                  </a:lnTo>
                  <a:lnTo>
                    <a:pt x="2353574" y="3534674"/>
                  </a:lnTo>
                  <a:lnTo>
                    <a:pt x="2353574" y="3439144"/>
                  </a:lnTo>
                  <a:close/>
                </a:path>
              </a:pathLst>
            </a:custGeom>
            <a:grpFill/>
            <a:ln w="55709">
              <a:solidFill>
                <a:schemeClr val="accent1"/>
              </a:solidFill>
            </a:ln>
          </p:spPr>
          <p:txBody>
            <a:bodyPr wrap="square" lIns="0" tIns="0" rIns="0" bIns="0" rtlCol="0"/>
            <a:lstStyle/>
            <a:p>
              <a:endParaRPr/>
            </a:p>
          </p:txBody>
        </p:sp>
        <p:sp>
          <p:nvSpPr>
            <p:cNvPr id="14" name="object 14">
              <a:extLst>
                <a:ext uri="{FF2B5EF4-FFF2-40B4-BE49-F238E27FC236}">
                  <a16:creationId xmlns:a16="http://schemas.microsoft.com/office/drawing/2014/main" id="{97F4F9A9-6573-1726-8123-45ADF7A44ABC}"/>
                </a:ext>
              </a:extLst>
            </p:cNvPr>
            <p:cNvSpPr/>
            <p:nvPr/>
          </p:nvSpPr>
          <p:spPr>
            <a:xfrm>
              <a:off x="6833218" y="3885827"/>
              <a:ext cx="1146175" cy="287020"/>
            </a:xfrm>
            <a:custGeom>
              <a:avLst/>
              <a:gdLst/>
              <a:ahLst/>
              <a:cxnLst/>
              <a:rect l="l" t="t" r="r" b="b"/>
              <a:pathLst>
                <a:path w="1146175" h="287020">
                  <a:moveTo>
                    <a:pt x="1145756" y="0"/>
                  </a:moveTo>
                  <a:lnTo>
                    <a:pt x="0" y="0"/>
                  </a:lnTo>
                  <a:lnTo>
                    <a:pt x="3377" y="31112"/>
                  </a:lnTo>
                  <a:lnTo>
                    <a:pt x="29331" y="90332"/>
                  </a:lnTo>
                  <a:lnTo>
                    <a:pt x="78505" y="144355"/>
                  </a:lnTo>
                  <a:lnTo>
                    <a:pt x="110909" y="168972"/>
                  </a:lnTo>
                  <a:lnTo>
                    <a:pt x="148048" y="191755"/>
                  </a:lnTo>
                  <a:lnTo>
                    <a:pt x="189567" y="212525"/>
                  </a:lnTo>
                  <a:lnTo>
                    <a:pt x="235109" y="231105"/>
                  </a:lnTo>
                  <a:lnTo>
                    <a:pt x="284317" y="247315"/>
                  </a:lnTo>
                  <a:lnTo>
                    <a:pt x="336835" y="260978"/>
                  </a:lnTo>
                  <a:lnTo>
                    <a:pt x="392306" y="271915"/>
                  </a:lnTo>
                  <a:lnTo>
                    <a:pt x="450375" y="279948"/>
                  </a:lnTo>
                  <a:lnTo>
                    <a:pt x="510684" y="284898"/>
                  </a:lnTo>
                  <a:lnTo>
                    <a:pt x="572878" y="286588"/>
                  </a:lnTo>
                  <a:lnTo>
                    <a:pt x="635071" y="284898"/>
                  </a:lnTo>
                  <a:lnTo>
                    <a:pt x="695380" y="279948"/>
                  </a:lnTo>
                  <a:lnTo>
                    <a:pt x="753449" y="271915"/>
                  </a:lnTo>
                  <a:lnTo>
                    <a:pt x="808920" y="260978"/>
                  </a:lnTo>
                  <a:lnTo>
                    <a:pt x="861438" y="247315"/>
                  </a:lnTo>
                  <a:lnTo>
                    <a:pt x="910646" y="231105"/>
                  </a:lnTo>
                  <a:lnTo>
                    <a:pt x="956188" y="212525"/>
                  </a:lnTo>
                  <a:lnTo>
                    <a:pt x="997707" y="191755"/>
                  </a:lnTo>
                  <a:lnTo>
                    <a:pt x="1034846" y="168972"/>
                  </a:lnTo>
                  <a:lnTo>
                    <a:pt x="1067250" y="144355"/>
                  </a:lnTo>
                  <a:lnTo>
                    <a:pt x="1116424" y="90332"/>
                  </a:lnTo>
                  <a:lnTo>
                    <a:pt x="1142378" y="31112"/>
                  </a:lnTo>
                  <a:lnTo>
                    <a:pt x="1145756" y="0"/>
                  </a:lnTo>
                  <a:close/>
                </a:path>
              </a:pathLst>
            </a:custGeom>
            <a:grpFill/>
            <a:ln>
              <a:solidFill>
                <a:schemeClr val="accent1"/>
              </a:solidFill>
            </a:ln>
          </p:spPr>
          <p:txBody>
            <a:bodyPr wrap="square" lIns="0" tIns="0" rIns="0" bIns="0" rtlCol="0"/>
            <a:lstStyle/>
            <a:p>
              <a:endParaRPr/>
            </a:p>
          </p:txBody>
        </p:sp>
        <p:sp>
          <p:nvSpPr>
            <p:cNvPr id="15" name="object 15">
              <a:extLst>
                <a:ext uri="{FF2B5EF4-FFF2-40B4-BE49-F238E27FC236}">
                  <a16:creationId xmlns:a16="http://schemas.microsoft.com/office/drawing/2014/main" id="{0F020B90-B96B-DC4A-7EB1-EC9CDE53623C}"/>
                </a:ext>
              </a:extLst>
            </p:cNvPr>
            <p:cNvSpPr/>
            <p:nvPr/>
          </p:nvSpPr>
          <p:spPr>
            <a:xfrm>
              <a:off x="6833218" y="3885827"/>
              <a:ext cx="1146175" cy="287020"/>
            </a:xfrm>
            <a:custGeom>
              <a:avLst/>
              <a:gdLst/>
              <a:ahLst/>
              <a:cxnLst/>
              <a:rect l="l" t="t" r="r" b="b"/>
              <a:pathLst>
                <a:path w="1146175" h="287020">
                  <a:moveTo>
                    <a:pt x="1145756" y="0"/>
                  </a:moveTo>
                  <a:lnTo>
                    <a:pt x="0" y="0"/>
                  </a:lnTo>
                  <a:lnTo>
                    <a:pt x="3377" y="31112"/>
                  </a:lnTo>
                  <a:lnTo>
                    <a:pt x="29331" y="90332"/>
                  </a:lnTo>
                  <a:lnTo>
                    <a:pt x="78505" y="144355"/>
                  </a:lnTo>
                  <a:lnTo>
                    <a:pt x="110909" y="168972"/>
                  </a:lnTo>
                  <a:lnTo>
                    <a:pt x="148048" y="191755"/>
                  </a:lnTo>
                  <a:lnTo>
                    <a:pt x="189567" y="212525"/>
                  </a:lnTo>
                  <a:lnTo>
                    <a:pt x="235109" y="231105"/>
                  </a:lnTo>
                  <a:lnTo>
                    <a:pt x="284317" y="247315"/>
                  </a:lnTo>
                  <a:lnTo>
                    <a:pt x="336835" y="260978"/>
                  </a:lnTo>
                  <a:lnTo>
                    <a:pt x="392306" y="271915"/>
                  </a:lnTo>
                  <a:lnTo>
                    <a:pt x="450375" y="279948"/>
                  </a:lnTo>
                  <a:lnTo>
                    <a:pt x="510684" y="284898"/>
                  </a:lnTo>
                  <a:lnTo>
                    <a:pt x="572878" y="286588"/>
                  </a:lnTo>
                  <a:lnTo>
                    <a:pt x="635071" y="284898"/>
                  </a:lnTo>
                  <a:lnTo>
                    <a:pt x="695380" y="279948"/>
                  </a:lnTo>
                  <a:lnTo>
                    <a:pt x="753449" y="271915"/>
                  </a:lnTo>
                  <a:lnTo>
                    <a:pt x="808920" y="260978"/>
                  </a:lnTo>
                  <a:lnTo>
                    <a:pt x="861438" y="247315"/>
                  </a:lnTo>
                  <a:lnTo>
                    <a:pt x="910646" y="231105"/>
                  </a:lnTo>
                  <a:lnTo>
                    <a:pt x="956188" y="212525"/>
                  </a:lnTo>
                  <a:lnTo>
                    <a:pt x="997707" y="191755"/>
                  </a:lnTo>
                  <a:lnTo>
                    <a:pt x="1034846" y="168972"/>
                  </a:lnTo>
                  <a:lnTo>
                    <a:pt x="1067250" y="144355"/>
                  </a:lnTo>
                  <a:lnTo>
                    <a:pt x="1116424" y="90332"/>
                  </a:lnTo>
                  <a:lnTo>
                    <a:pt x="1142378" y="31112"/>
                  </a:lnTo>
                  <a:lnTo>
                    <a:pt x="1145756" y="0"/>
                  </a:lnTo>
                  <a:close/>
                </a:path>
              </a:pathLst>
            </a:custGeom>
            <a:grpFill/>
            <a:ln w="55723">
              <a:solidFill>
                <a:schemeClr val="accent1"/>
              </a:solidFill>
            </a:ln>
          </p:spPr>
          <p:txBody>
            <a:bodyPr wrap="square" lIns="0" tIns="0" rIns="0" bIns="0" rtlCol="0"/>
            <a:lstStyle/>
            <a:p>
              <a:endParaRPr/>
            </a:p>
          </p:txBody>
        </p:sp>
        <p:sp>
          <p:nvSpPr>
            <p:cNvPr id="16" name="object 16">
              <a:extLst>
                <a:ext uri="{FF2B5EF4-FFF2-40B4-BE49-F238E27FC236}">
                  <a16:creationId xmlns:a16="http://schemas.microsoft.com/office/drawing/2014/main" id="{7CE62CA5-5787-F9FC-1786-6ACBB76B2F66}"/>
                </a:ext>
              </a:extLst>
            </p:cNvPr>
            <p:cNvSpPr/>
            <p:nvPr/>
          </p:nvSpPr>
          <p:spPr>
            <a:xfrm>
              <a:off x="9506649" y="3885827"/>
              <a:ext cx="1146175" cy="287020"/>
            </a:xfrm>
            <a:custGeom>
              <a:avLst/>
              <a:gdLst/>
              <a:ahLst/>
              <a:cxnLst/>
              <a:rect l="l" t="t" r="r" b="b"/>
              <a:pathLst>
                <a:path w="1146175" h="287020">
                  <a:moveTo>
                    <a:pt x="1145835" y="0"/>
                  </a:moveTo>
                  <a:lnTo>
                    <a:pt x="0" y="0"/>
                  </a:lnTo>
                  <a:lnTo>
                    <a:pt x="3377" y="31112"/>
                  </a:lnTo>
                  <a:lnTo>
                    <a:pt x="29331" y="90332"/>
                  </a:lnTo>
                  <a:lnTo>
                    <a:pt x="78505" y="144355"/>
                  </a:lnTo>
                  <a:lnTo>
                    <a:pt x="110909" y="168972"/>
                  </a:lnTo>
                  <a:lnTo>
                    <a:pt x="148048" y="191755"/>
                  </a:lnTo>
                  <a:lnTo>
                    <a:pt x="189567" y="212525"/>
                  </a:lnTo>
                  <a:lnTo>
                    <a:pt x="235109" y="231105"/>
                  </a:lnTo>
                  <a:lnTo>
                    <a:pt x="284317" y="247315"/>
                  </a:lnTo>
                  <a:lnTo>
                    <a:pt x="336835" y="260978"/>
                  </a:lnTo>
                  <a:lnTo>
                    <a:pt x="392306" y="271915"/>
                  </a:lnTo>
                  <a:lnTo>
                    <a:pt x="450375" y="279948"/>
                  </a:lnTo>
                  <a:lnTo>
                    <a:pt x="510684" y="284898"/>
                  </a:lnTo>
                  <a:lnTo>
                    <a:pt x="572878" y="286588"/>
                  </a:lnTo>
                  <a:lnTo>
                    <a:pt x="635072" y="284898"/>
                  </a:lnTo>
                  <a:lnTo>
                    <a:pt x="695384" y="279948"/>
                  </a:lnTo>
                  <a:lnTo>
                    <a:pt x="753457" y="271915"/>
                  </a:lnTo>
                  <a:lnTo>
                    <a:pt x="808934" y="260978"/>
                  </a:lnTo>
                  <a:lnTo>
                    <a:pt x="861459" y="247315"/>
                  </a:lnTo>
                  <a:lnTo>
                    <a:pt x="910674" y="231105"/>
                  </a:lnTo>
                  <a:lnTo>
                    <a:pt x="956224" y="212525"/>
                  </a:lnTo>
                  <a:lnTo>
                    <a:pt x="997751" y="191755"/>
                  </a:lnTo>
                  <a:lnTo>
                    <a:pt x="1034898" y="168972"/>
                  </a:lnTo>
                  <a:lnTo>
                    <a:pt x="1067309" y="144355"/>
                  </a:lnTo>
                  <a:lnTo>
                    <a:pt x="1116496" y="90332"/>
                  </a:lnTo>
                  <a:lnTo>
                    <a:pt x="1142456" y="31112"/>
                  </a:lnTo>
                  <a:lnTo>
                    <a:pt x="1145835" y="0"/>
                  </a:lnTo>
                  <a:close/>
                </a:path>
              </a:pathLst>
            </a:custGeom>
            <a:grpFill/>
            <a:ln>
              <a:solidFill>
                <a:schemeClr val="accent1"/>
              </a:solidFill>
            </a:ln>
          </p:spPr>
          <p:txBody>
            <a:bodyPr wrap="square" lIns="0" tIns="0" rIns="0" bIns="0" rtlCol="0"/>
            <a:lstStyle/>
            <a:p>
              <a:endParaRPr/>
            </a:p>
          </p:txBody>
        </p:sp>
        <p:sp>
          <p:nvSpPr>
            <p:cNvPr id="17" name="object 17">
              <a:extLst>
                <a:ext uri="{FF2B5EF4-FFF2-40B4-BE49-F238E27FC236}">
                  <a16:creationId xmlns:a16="http://schemas.microsoft.com/office/drawing/2014/main" id="{389CBA2F-B479-728C-75E5-CA5899C93D73}"/>
                </a:ext>
              </a:extLst>
            </p:cNvPr>
            <p:cNvSpPr/>
            <p:nvPr/>
          </p:nvSpPr>
          <p:spPr>
            <a:xfrm>
              <a:off x="9506649" y="3885827"/>
              <a:ext cx="1146175" cy="287020"/>
            </a:xfrm>
            <a:custGeom>
              <a:avLst/>
              <a:gdLst/>
              <a:ahLst/>
              <a:cxnLst/>
              <a:rect l="l" t="t" r="r" b="b"/>
              <a:pathLst>
                <a:path w="1146175" h="287020">
                  <a:moveTo>
                    <a:pt x="0" y="0"/>
                  </a:moveTo>
                  <a:lnTo>
                    <a:pt x="13273" y="61283"/>
                  </a:lnTo>
                  <a:lnTo>
                    <a:pt x="51194" y="118083"/>
                  </a:lnTo>
                  <a:lnTo>
                    <a:pt x="110909" y="168972"/>
                  </a:lnTo>
                  <a:lnTo>
                    <a:pt x="148048" y="191755"/>
                  </a:lnTo>
                  <a:lnTo>
                    <a:pt x="189567" y="212525"/>
                  </a:lnTo>
                  <a:lnTo>
                    <a:pt x="235109" y="231105"/>
                  </a:lnTo>
                  <a:lnTo>
                    <a:pt x="284317" y="247315"/>
                  </a:lnTo>
                  <a:lnTo>
                    <a:pt x="336835" y="260978"/>
                  </a:lnTo>
                  <a:lnTo>
                    <a:pt x="392306" y="271915"/>
                  </a:lnTo>
                  <a:lnTo>
                    <a:pt x="450375" y="279948"/>
                  </a:lnTo>
                  <a:lnTo>
                    <a:pt x="510684" y="284898"/>
                  </a:lnTo>
                  <a:lnTo>
                    <a:pt x="572878" y="286588"/>
                  </a:lnTo>
                  <a:lnTo>
                    <a:pt x="635072" y="284898"/>
                  </a:lnTo>
                  <a:lnTo>
                    <a:pt x="695384" y="279948"/>
                  </a:lnTo>
                  <a:lnTo>
                    <a:pt x="753457" y="271915"/>
                  </a:lnTo>
                  <a:lnTo>
                    <a:pt x="808934" y="260978"/>
                  </a:lnTo>
                  <a:lnTo>
                    <a:pt x="861459" y="247315"/>
                  </a:lnTo>
                  <a:lnTo>
                    <a:pt x="910674" y="231105"/>
                  </a:lnTo>
                  <a:lnTo>
                    <a:pt x="956224" y="212525"/>
                  </a:lnTo>
                  <a:lnTo>
                    <a:pt x="997751" y="191755"/>
                  </a:lnTo>
                  <a:lnTo>
                    <a:pt x="1034898" y="168972"/>
                  </a:lnTo>
                  <a:lnTo>
                    <a:pt x="1067309" y="144355"/>
                  </a:lnTo>
                  <a:lnTo>
                    <a:pt x="1116496" y="90332"/>
                  </a:lnTo>
                  <a:lnTo>
                    <a:pt x="1142456" y="31112"/>
                  </a:lnTo>
                  <a:lnTo>
                    <a:pt x="1145835" y="0"/>
                  </a:lnTo>
                  <a:lnTo>
                    <a:pt x="0" y="0"/>
                  </a:lnTo>
                  <a:close/>
                </a:path>
              </a:pathLst>
            </a:custGeom>
            <a:grpFill/>
            <a:ln w="55723">
              <a:solidFill>
                <a:schemeClr val="accent1"/>
              </a:solidFill>
            </a:ln>
          </p:spPr>
          <p:txBody>
            <a:bodyPr wrap="square" lIns="0" tIns="0" rIns="0" bIns="0" rtlCol="0"/>
            <a:lstStyle/>
            <a:p>
              <a:endParaRPr/>
            </a:p>
          </p:txBody>
        </p:sp>
      </p:grpSp>
    </p:spTree>
    <p:extLst>
      <p:ext uri="{BB962C8B-B14F-4D97-AF65-F5344CB8AC3E}">
        <p14:creationId xmlns:p14="http://schemas.microsoft.com/office/powerpoint/2010/main" val="81803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130540" y="1426308"/>
            <a:ext cx="4061460" cy="4962769"/>
          </a:xfrm>
          <a:custGeom>
            <a:avLst/>
            <a:gdLst/>
            <a:ahLst/>
            <a:cxnLst/>
            <a:rect l="l" t="t" r="r" b="b"/>
            <a:pathLst>
              <a:path w="4061459" h="6858000">
                <a:moveTo>
                  <a:pt x="4061459" y="0"/>
                </a:moveTo>
                <a:lnTo>
                  <a:pt x="0" y="0"/>
                </a:lnTo>
                <a:lnTo>
                  <a:pt x="0" y="6858000"/>
                </a:lnTo>
                <a:lnTo>
                  <a:pt x="4061459" y="6858000"/>
                </a:lnTo>
                <a:lnTo>
                  <a:pt x="4061459" y="0"/>
                </a:lnTo>
                <a:close/>
              </a:path>
            </a:pathLst>
          </a:custGeom>
          <a:solidFill>
            <a:schemeClr val="accent1"/>
          </a:solidFill>
        </p:spPr>
        <p:txBody>
          <a:bodyPr wrap="square" lIns="0" tIns="0" rIns="0" bIns="0" rtlCol="0"/>
          <a:lstStyle/>
          <a:p>
            <a:endParaRPr/>
          </a:p>
        </p:txBody>
      </p:sp>
      <p:sp>
        <p:nvSpPr>
          <p:cNvPr id="5" name="object 5"/>
          <p:cNvSpPr txBox="1"/>
          <p:nvPr/>
        </p:nvSpPr>
        <p:spPr>
          <a:xfrm>
            <a:off x="8495253" y="1577275"/>
            <a:ext cx="2452370" cy="953135"/>
          </a:xfrm>
          <a:prstGeom prst="rect">
            <a:avLst/>
          </a:prstGeom>
        </p:spPr>
        <p:txBody>
          <a:bodyPr vert="horz" wrap="square" lIns="0" tIns="67945" rIns="0" bIns="0" rtlCol="0">
            <a:spAutoFit/>
          </a:bodyPr>
          <a:lstStyle/>
          <a:p>
            <a:pPr marL="12700" marR="5080">
              <a:lnSpc>
                <a:spcPts val="3460"/>
              </a:lnSpc>
              <a:spcBef>
                <a:spcPts val="535"/>
              </a:spcBef>
            </a:pPr>
            <a:r>
              <a:rPr sz="3200" spc="225">
                <a:solidFill>
                  <a:srgbClr val="FFFFFF"/>
                </a:solidFill>
                <a:latin typeface="Trebuchet MS"/>
                <a:cs typeface="Trebuchet MS"/>
              </a:rPr>
              <a:t>ACTION</a:t>
            </a:r>
            <a:r>
              <a:rPr sz="3200" spc="-145">
                <a:solidFill>
                  <a:srgbClr val="FFFFFF"/>
                </a:solidFill>
                <a:latin typeface="Trebuchet MS"/>
                <a:cs typeface="Trebuchet MS"/>
              </a:rPr>
              <a:t> </a:t>
            </a:r>
            <a:r>
              <a:rPr sz="3200" spc="120">
                <a:solidFill>
                  <a:srgbClr val="FFFFFF"/>
                </a:solidFill>
                <a:latin typeface="Trebuchet MS"/>
                <a:cs typeface="Trebuchet MS"/>
              </a:rPr>
              <a:t>FOR </a:t>
            </a:r>
            <a:r>
              <a:rPr sz="3200" spc="-950">
                <a:solidFill>
                  <a:srgbClr val="FFFFFF"/>
                </a:solidFill>
                <a:latin typeface="Trebuchet MS"/>
                <a:cs typeface="Trebuchet MS"/>
              </a:rPr>
              <a:t> </a:t>
            </a:r>
            <a:r>
              <a:rPr sz="3200" spc="120">
                <a:solidFill>
                  <a:srgbClr val="FFFFFF"/>
                </a:solidFill>
                <a:latin typeface="Trebuchet MS"/>
                <a:cs typeface="Trebuchet MS"/>
              </a:rPr>
              <a:t>DAMAGES</a:t>
            </a:r>
            <a:endParaRPr sz="3200">
              <a:latin typeface="Trebuchet MS"/>
              <a:cs typeface="Trebuchet MS"/>
            </a:endParaRPr>
          </a:p>
        </p:txBody>
      </p:sp>
      <p:sp>
        <p:nvSpPr>
          <p:cNvPr id="7" name="object 7"/>
          <p:cNvSpPr txBox="1"/>
          <p:nvPr/>
        </p:nvSpPr>
        <p:spPr>
          <a:xfrm>
            <a:off x="828547" y="1577275"/>
            <a:ext cx="763270" cy="212238"/>
          </a:xfrm>
          <a:prstGeom prst="rect">
            <a:avLst/>
          </a:prstGeom>
        </p:spPr>
        <p:txBody>
          <a:bodyPr vert="horz" wrap="square" lIns="0" tIns="12065" rIns="0" bIns="0" rtlCol="0">
            <a:spAutoFit/>
          </a:bodyPr>
          <a:lstStyle/>
          <a:p>
            <a:pPr marL="12700">
              <a:lnSpc>
                <a:spcPct val="100000"/>
              </a:lnSpc>
              <a:spcBef>
                <a:spcPts val="95"/>
              </a:spcBef>
            </a:pPr>
            <a:r>
              <a:rPr sz="1300" i="1" spc="-5" dirty="0">
                <a:cs typeface="Times New Roman"/>
              </a:rPr>
              <a:t>Article</a:t>
            </a:r>
            <a:r>
              <a:rPr sz="1300" i="1" spc="-45" dirty="0">
                <a:cs typeface="Times New Roman"/>
              </a:rPr>
              <a:t> </a:t>
            </a:r>
            <a:r>
              <a:rPr sz="1300" i="1" spc="-5" dirty="0">
                <a:cs typeface="Times New Roman"/>
              </a:rPr>
              <a:t>268</a:t>
            </a:r>
            <a:endParaRPr sz="1300" dirty="0">
              <a:cs typeface="Times New Roman"/>
            </a:endParaRPr>
          </a:p>
        </p:txBody>
      </p:sp>
      <p:sp>
        <p:nvSpPr>
          <p:cNvPr id="8" name="object 8"/>
          <p:cNvSpPr txBox="1"/>
          <p:nvPr/>
        </p:nvSpPr>
        <p:spPr>
          <a:xfrm>
            <a:off x="828547" y="1902802"/>
            <a:ext cx="6542637" cy="441916"/>
          </a:xfrm>
          <a:prstGeom prst="rect">
            <a:avLst/>
          </a:prstGeom>
        </p:spPr>
        <p:txBody>
          <a:bodyPr vert="horz" wrap="square" lIns="0" tIns="12700" rIns="0" bIns="0" rtlCol="0">
            <a:spAutoFit/>
          </a:bodyPr>
          <a:lstStyle/>
          <a:p>
            <a:pPr marL="12700" marR="5080">
              <a:lnSpc>
                <a:spcPct val="110000"/>
              </a:lnSpc>
              <a:spcBef>
                <a:spcPts val="100"/>
              </a:spcBef>
            </a:pPr>
            <a:r>
              <a:rPr lang="en-US" sz="1300" spc="-5" dirty="0">
                <a:cs typeface="Times New Roman"/>
              </a:rPr>
              <a:t>The</a:t>
            </a:r>
            <a:r>
              <a:rPr lang="en-US" sz="1300" spc="20" dirty="0">
                <a:cs typeface="Times New Roman"/>
              </a:rPr>
              <a:t> </a:t>
            </a:r>
            <a:r>
              <a:rPr lang="en-US" sz="1300" spc="-5" dirty="0">
                <a:cs typeface="Times New Roman"/>
              </a:rPr>
              <a:t>Court</a:t>
            </a:r>
            <a:r>
              <a:rPr lang="en-US" sz="1300" spc="15" dirty="0">
                <a:cs typeface="Times New Roman"/>
              </a:rPr>
              <a:t> </a:t>
            </a:r>
            <a:r>
              <a:rPr lang="en-US" sz="1300" spc="-5" dirty="0">
                <a:cs typeface="Times New Roman"/>
              </a:rPr>
              <a:t>of</a:t>
            </a:r>
            <a:r>
              <a:rPr lang="en-US" sz="1300" spc="5" dirty="0">
                <a:cs typeface="Times New Roman"/>
              </a:rPr>
              <a:t> </a:t>
            </a:r>
            <a:r>
              <a:rPr lang="en-US" sz="1300" spc="-5" dirty="0">
                <a:cs typeface="Times New Roman"/>
              </a:rPr>
              <a:t>Justice</a:t>
            </a:r>
            <a:r>
              <a:rPr lang="en-US" sz="1300" spc="5" dirty="0">
                <a:cs typeface="Times New Roman"/>
              </a:rPr>
              <a:t> </a:t>
            </a:r>
            <a:r>
              <a:rPr lang="en-US" sz="1300" spc="-5" dirty="0">
                <a:cs typeface="Times New Roman"/>
              </a:rPr>
              <a:t>of</a:t>
            </a:r>
            <a:r>
              <a:rPr lang="en-US" sz="1300" spc="20" dirty="0">
                <a:cs typeface="Times New Roman"/>
              </a:rPr>
              <a:t> </a:t>
            </a:r>
            <a:r>
              <a:rPr lang="en-US" sz="1300" spc="-5" dirty="0">
                <a:cs typeface="Times New Roman"/>
              </a:rPr>
              <a:t>the</a:t>
            </a:r>
            <a:r>
              <a:rPr lang="en-US" sz="1300" spc="10" dirty="0">
                <a:cs typeface="Times New Roman"/>
              </a:rPr>
              <a:t> </a:t>
            </a:r>
            <a:r>
              <a:rPr lang="en-US" sz="1300" spc="-5" dirty="0">
                <a:cs typeface="Times New Roman"/>
              </a:rPr>
              <a:t>European</a:t>
            </a:r>
            <a:r>
              <a:rPr lang="en-US" sz="1300" spc="30" dirty="0">
                <a:cs typeface="Times New Roman"/>
              </a:rPr>
              <a:t> </a:t>
            </a:r>
            <a:r>
              <a:rPr lang="en-US" sz="1300" spc="-5" dirty="0">
                <a:cs typeface="Times New Roman"/>
              </a:rPr>
              <a:t>Union</a:t>
            </a:r>
            <a:r>
              <a:rPr lang="en-US" sz="1300" spc="15" dirty="0">
                <a:cs typeface="Times New Roman"/>
              </a:rPr>
              <a:t> </a:t>
            </a:r>
            <a:r>
              <a:rPr lang="en-US" sz="1300" spc="-5" dirty="0">
                <a:cs typeface="Times New Roman"/>
              </a:rPr>
              <a:t>shall</a:t>
            </a:r>
            <a:r>
              <a:rPr lang="en-US" sz="1300" spc="5" dirty="0">
                <a:cs typeface="Times New Roman"/>
              </a:rPr>
              <a:t> </a:t>
            </a:r>
            <a:r>
              <a:rPr lang="en-US" sz="1300" spc="-5" dirty="0">
                <a:cs typeface="Times New Roman"/>
              </a:rPr>
              <a:t>have</a:t>
            </a:r>
            <a:r>
              <a:rPr lang="en-US" sz="1300" spc="20" dirty="0">
                <a:cs typeface="Times New Roman"/>
              </a:rPr>
              <a:t> </a:t>
            </a:r>
            <a:r>
              <a:rPr lang="en-US" sz="1300" spc="-5" dirty="0">
                <a:cs typeface="Times New Roman"/>
              </a:rPr>
              <a:t>jurisdiction</a:t>
            </a:r>
            <a:r>
              <a:rPr lang="en-US" sz="1300" spc="20" dirty="0">
                <a:cs typeface="Times New Roman"/>
              </a:rPr>
              <a:t> </a:t>
            </a:r>
            <a:r>
              <a:rPr lang="en-US" sz="1300" spc="-5" dirty="0">
                <a:cs typeface="Times New Roman"/>
              </a:rPr>
              <a:t>in</a:t>
            </a:r>
            <a:r>
              <a:rPr lang="en-US" sz="1300" spc="15" dirty="0">
                <a:cs typeface="Times New Roman"/>
              </a:rPr>
              <a:t> </a:t>
            </a:r>
            <a:r>
              <a:rPr lang="en-US" sz="1300" spc="-5" dirty="0">
                <a:cs typeface="Times New Roman"/>
              </a:rPr>
              <a:t>disputes</a:t>
            </a:r>
            <a:r>
              <a:rPr lang="en-US" sz="1300" spc="5" dirty="0">
                <a:cs typeface="Times New Roman"/>
              </a:rPr>
              <a:t> </a:t>
            </a:r>
            <a:r>
              <a:rPr lang="en-US" sz="1300" spc="-5" dirty="0">
                <a:cs typeface="Times New Roman"/>
              </a:rPr>
              <a:t>relating </a:t>
            </a:r>
            <a:r>
              <a:rPr lang="en-US" sz="1300" spc="-310" dirty="0">
                <a:cs typeface="Times New Roman"/>
              </a:rPr>
              <a:t> </a:t>
            </a:r>
            <a:r>
              <a:rPr lang="en-US" sz="1300" spc="-5" dirty="0">
                <a:cs typeface="Times New Roman"/>
              </a:rPr>
              <a:t>to compensation</a:t>
            </a:r>
            <a:r>
              <a:rPr lang="en-US" sz="1300" spc="35" dirty="0">
                <a:cs typeface="Times New Roman"/>
              </a:rPr>
              <a:t> </a:t>
            </a:r>
            <a:r>
              <a:rPr lang="en-US" sz="1300" dirty="0">
                <a:cs typeface="Times New Roman"/>
              </a:rPr>
              <a:t>for</a:t>
            </a:r>
            <a:r>
              <a:rPr lang="en-US" sz="1300" spc="-5" dirty="0">
                <a:cs typeface="Times New Roman"/>
              </a:rPr>
              <a:t> damage</a:t>
            </a:r>
            <a:r>
              <a:rPr lang="en-US" sz="1300" spc="15" dirty="0">
                <a:cs typeface="Times New Roman"/>
              </a:rPr>
              <a:t> </a:t>
            </a:r>
            <a:r>
              <a:rPr lang="en-US" sz="1300" spc="-5" dirty="0">
                <a:cs typeface="Times New Roman"/>
              </a:rPr>
              <a:t>provided</a:t>
            </a:r>
            <a:r>
              <a:rPr lang="en-US" sz="1300" spc="25" dirty="0">
                <a:cs typeface="Times New Roman"/>
              </a:rPr>
              <a:t> </a:t>
            </a:r>
            <a:r>
              <a:rPr lang="en-US" sz="1300" dirty="0">
                <a:cs typeface="Times New Roman"/>
              </a:rPr>
              <a:t>for</a:t>
            </a:r>
            <a:r>
              <a:rPr lang="en-US" sz="1300" spc="-5" dirty="0">
                <a:cs typeface="Times New Roman"/>
              </a:rPr>
              <a:t> in</a:t>
            </a:r>
            <a:r>
              <a:rPr lang="en-US" sz="1300" dirty="0">
                <a:cs typeface="Times New Roman"/>
              </a:rPr>
              <a:t> </a:t>
            </a:r>
            <a:r>
              <a:rPr lang="en-US" sz="1300" spc="-5" dirty="0">
                <a:cs typeface="Times New Roman"/>
              </a:rPr>
              <a:t>the</a:t>
            </a:r>
            <a:r>
              <a:rPr lang="en-US" sz="1300" spc="10" dirty="0">
                <a:cs typeface="Times New Roman"/>
              </a:rPr>
              <a:t> </a:t>
            </a:r>
            <a:r>
              <a:rPr lang="en-US" sz="1300" spc="-5" dirty="0">
                <a:cs typeface="Times New Roman"/>
              </a:rPr>
              <a:t>second</a:t>
            </a:r>
            <a:r>
              <a:rPr lang="en-US" sz="1300" dirty="0">
                <a:cs typeface="Times New Roman"/>
              </a:rPr>
              <a:t> </a:t>
            </a:r>
            <a:r>
              <a:rPr lang="en-US" sz="1300" spc="-5" dirty="0">
                <a:cs typeface="Times New Roman"/>
              </a:rPr>
              <a:t>and</a:t>
            </a:r>
            <a:r>
              <a:rPr lang="en-US" sz="1300" dirty="0">
                <a:cs typeface="Times New Roman"/>
              </a:rPr>
              <a:t> </a:t>
            </a:r>
            <a:r>
              <a:rPr lang="en-US" sz="1300" spc="-5" dirty="0">
                <a:cs typeface="Times New Roman"/>
              </a:rPr>
              <a:t>third</a:t>
            </a:r>
            <a:r>
              <a:rPr lang="en-US" sz="1300" spc="20" dirty="0">
                <a:cs typeface="Times New Roman"/>
              </a:rPr>
              <a:t> </a:t>
            </a:r>
            <a:r>
              <a:rPr lang="en-US" sz="1300" spc="-5" dirty="0">
                <a:cs typeface="Times New Roman"/>
              </a:rPr>
              <a:t>paragraphs</a:t>
            </a:r>
            <a:r>
              <a:rPr lang="en-US" sz="1300" spc="15" dirty="0">
                <a:cs typeface="Times New Roman"/>
              </a:rPr>
              <a:t> </a:t>
            </a:r>
            <a:r>
              <a:rPr lang="en-US" sz="1300" spc="-5" dirty="0">
                <a:cs typeface="Times New Roman"/>
              </a:rPr>
              <a:t>of</a:t>
            </a:r>
            <a:endParaRPr lang="en-US" sz="1300" dirty="0">
              <a:cs typeface="Times New Roman"/>
            </a:endParaRPr>
          </a:p>
        </p:txBody>
      </p:sp>
      <p:sp>
        <p:nvSpPr>
          <p:cNvPr id="10" name="object 10"/>
          <p:cNvSpPr txBox="1"/>
          <p:nvPr/>
        </p:nvSpPr>
        <p:spPr>
          <a:xfrm>
            <a:off x="828546" y="2703766"/>
            <a:ext cx="6828775" cy="2909836"/>
          </a:xfrm>
          <a:prstGeom prst="rect">
            <a:avLst/>
          </a:prstGeom>
        </p:spPr>
        <p:txBody>
          <a:bodyPr vert="horz" wrap="square" lIns="0" tIns="12065" rIns="0" bIns="0" rtlCol="0">
            <a:spAutoFit/>
          </a:bodyPr>
          <a:lstStyle/>
          <a:p>
            <a:pPr marL="12700">
              <a:lnSpc>
                <a:spcPct val="100000"/>
              </a:lnSpc>
              <a:spcBef>
                <a:spcPts val="95"/>
              </a:spcBef>
            </a:pPr>
            <a:r>
              <a:rPr sz="1300" i="1" spc="-5" dirty="0">
                <a:cs typeface="Times New Roman"/>
              </a:rPr>
              <a:t>Article</a:t>
            </a:r>
            <a:r>
              <a:rPr sz="1300" i="1" spc="-20" dirty="0">
                <a:cs typeface="Times New Roman"/>
              </a:rPr>
              <a:t> </a:t>
            </a:r>
            <a:r>
              <a:rPr sz="1300" i="1" spc="-5" dirty="0">
                <a:cs typeface="Times New Roman"/>
              </a:rPr>
              <a:t>340</a:t>
            </a:r>
            <a:endParaRPr sz="1300" dirty="0">
              <a:cs typeface="Times New Roman"/>
            </a:endParaRPr>
          </a:p>
          <a:p>
            <a:pPr marL="12700" marR="298450">
              <a:lnSpc>
                <a:spcPct val="110000"/>
              </a:lnSpc>
              <a:spcBef>
                <a:spcPts val="994"/>
              </a:spcBef>
            </a:pPr>
            <a:r>
              <a:rPr sz="1300" spc="-5" dirty="0">
                <a:cs typeface="Times New Roman"/>
              </a:rPr>
              <a:t>The</a:t>
            </a:r>
            <a:r>
              <a:rPr sz="1300" spc="15" dirty="0">
                <a:cs typeface="Times New Roman"/>
              </a:rPr>
              <a:t> </a:t>
            </a:r>
            <a:r>
              <a:rPr sz="1300" spc="-5" dirty="0">
                <a:cs typeface="Times New Roman"/>
              </a:rPr>
              <a:t>contractual</a:t>
            </a:r>
            <a:r>
              <a:rPr sz="1300" spc="20" dirty="0">
                <a:cs typeface="Times New Roman"/>
              </a:rPr>
              <a:t> </a:t>
            </a:r>
            <a:r>
              <a:rPr sz="1300" spc="-5" dirty="0">
                <a:cs typeface="Times New Roman"/>
              </a:rPr>
              <a:t>liability</a:t>
            </a:r>
            <a:r>
              <a:rPr sz="1300" spc="25" dirty="0">
                <a:cs typeface="Times New Roman"/>
              </a:rPr>
              <a:t> </a:t>
            </a:r>
            <a:r>
              <a:rPr sz="1300" spc="-5" dirty="0">
                <a:cs typeface="Times New Roman"/>
              </a:rPr>
              <a:t>of</a:t>
            </a:r>
            <a:r>
              <a:rPr sz="1300" spc="5" dirty="0">
                <a:cs typeface="Times New Roman"/>
              </a:rPr>
              <a:t> </a:t>
            </a:r>
            <a:r>
              <a:rPr sz="1300" spc="-5" dirty="0">
                <a:cs typeface="Times New Roman"/>
              </a:rPr>
              <a:t>the</a:t>
            </a:r>
            <a:r>
              <a:rPr sz="1300" spc="15" dirty="0">
                <a:cs typeface="Times New Roman"/>
              </a:rPr>
              <a:t> </a:t>
            </a:r>
            <a:r>
              <a:rPr sz="1300" spc="-5" dirty="0">
                <a:cs typeface="Times New Roman"/>
              </a:rPr>
              <a:t>Union</a:t>
            </a:r>
            <a:r>
              <a:rPr sz="1300" spc="15" dirty="0">
                <a:cs typeface="Times New Roman"/>
              </a:rPr>
              <a:t> </a:t>
            </a:r>
            <a:r>
              <a:rPr sz="1300" spc="-5" dirty="0">
                <a:cs typeface="Times New Roman"/>
              </a:rPr>
              <a:t>shall</a:t>
            </a:r>
            <a:r>
              <a:rPr sz="1300" spc="5" dirty="0">
                <a:cs typeface="Times New Roman"/>
              </a:rPr>
              <a:t> </a:t>
            </a:r>
            <a:r>
              <a:rPr sz="1300" spc="-5" dirty="0">
                <a:cs typeface="Times New Roman"/>
              </a:rPr>
              <a:t>be</a:t>
            </a:r>
            <a:r>
              <a:rPr sz="1300" spc="5" dirty="0">
                <a:cs typeface="Times New Roman"/>
              </a:rPr>
              <a:t> </a:t>
            </a:r>
            <a:r>
              <a:rPr sz="1300" spc="-5" dirty="0">
                <a:cs typeface="Times New Roman"/>
              </a:rPr>
              <a:t>governed</a:t>
            </a:r>
            <a:r>
              <a:rPr sz="1300" spc="20" dirty="0">
                <a:cs typeface="Times New Roman"/>
              </a:rPr>
              <a:t> </a:t>
            </a:r>
            <a:r>
              <a:rPr sz="1300" spc="-5" dirty="0">
                <a:cs typeface="Times New Roman"/>
              </a:rPr>
              <a:t>by</a:t>
            </a:r>
            <a:r>
              <a:rPr sz="1300" spc="10" dirty="0">
                <a:cs typeface="Times New Roman"/>
              </a:rPr>
              <a:t> </a:t>
            </a:r>
            <a:r>
              <a:rPr sz="1300" spc="-5" dirty="0">
                <a:cs typeface="Times New Roman"/>
              </a:rPr>
              <a:t>the</a:t>
            </a:r>
            <a:r>
              <a:rPr sz="1300" spc="5" dirty="0">
                <a:cs typeface="Times New Roman"/>
              </a:rPr>
              <a:t> </a:t>
            </a:r>
            <a:r>
              <a:rPr sz="1300" spc="-5" dirty="0">
                <a:cs typeface="Times New Roman"/>
              </a:rPr>
              <a:t>law</a:t>
            </a:r>
            <a:r>
              <a:rPr sz="1300" spc="20" dirty="0">
                <a:cs typeface="Times New Roman"/>
              </a:rPr>
              <a:t> </a:t>
            </a:r>
            <a:r>
              <a:rPr sz="1300" spc="-5" dirty="0">
                <a:cs typeface="Times New Roman"/>
              </a:rPr>
              <a:t>applicable</a:t>
            </a:r>
            <a:r>
              <a:rPr sz="1300" spc="5" dirty="0">
                <a:cs typeface="Times New Roman"/>
              </a:rPr>
              <a:t> </a:t>
            </a:r>
            <a:r>
              <a:rPr sz="1300" spc="-5" dirty="0">
                <a:cs typeface="Times New Roman"/>
              </a:rPr>
              <a:t>to</a:t>
            </a:r>
            <a:r>
              <a:rPr sz="1300" spc="20" dirty="0">
                <a:cs typeface="Times New Roman"/>
              </a:rPr>
              <a:t> </a:t>
            </a:r>
            <a:r>
              <a:rPr sz="1300" spc="-5" dirty="0">
                <a:cs typeface="Times New Roman"/>
              </a:rPr>
              <a:t>the </a:t>
            </a:r>
            <a:r>
              <a:rPr sz="1300" spc="-310" dirty="0">
                <a:cs typeface="Times New Roman"/>
              </a:rPr>
              <a:t> </a:t>
            </a:r>
            <a:r>
              <a:rPr sz="1300" spc="-5" dirty="0">
                <a:cs typeface="Times New Roman"/>
              </a:rPr>
              <a:t>contract</a:t>
            </a:r>
            <a:r>
              <a:rPr sz="1300" dirty="0">
                <a:cs typeface="Times New Roman"/>
              </a:rPr>
              <a:t> </a:t>
            </a:r>
            <a:r>
              <a:rPr sz="1300" spc="-5" dirty="0">
                <a:cs typeface="Times New Roman"/>
              </a:rPr>
              <a:t>in question.</a:t>
            </a:r>
            <a:endParaRPr sz="1300" dirty="0">
              <a:cs typeface="Times New Roman"/>
            </a:endParaRPr>
          </a:p>
          <a:p>
            <a:pPr marL="12700" marR="5080">
              <a:lnSpc>
                <a:spcPct val="110100"/>
              </a:lnSpc>
              <a:spcBef>
                <a:spcPts val="1005"/>
              </a:spcBef>
            </a:pPr>
            <a:r>
              <a:rPr sz="1300" spc="-5" dirty="0">
                <a:cs typeface="Times New Roman"/>
              </a:rPr>
              <a:t>In</a:t>
            </a:r>
            <a:r>
              <a:rPr sz="1300" spc="15" dirty="0">
                <a:cs typeface="Times New Roman"/>
              </a:rPr>
              <a:t> </a:t>
            </a:r>
            <a:r>
              <a:rPr sz="1300" spc="-5" dirty="0">
                <a:cs typeface="Times New Roman"/>
              </a:rPr>
              <a:t>the</a:t>
            </a:r>
            <a:r>
              <a:rPr sz="1300" dirty="0">
                <a:cs typeface="Times New Roman"/>
              </a:rPr>
              <a:t> </a:t>
            </a:r>
            <a:r>
              <a:rPr sz="1300" spc="-5" dirty="0">
                <a:cs typeface="Times New Roman"/>
              </a:rPr>
              <a:t>case</a:t>
            </a:r>
            <a:r>
              <a:rPr sz="1300" spc="5" dirty="0">
                <a:cs typeface="Times New Roman"/>
              </a:rPr>
              <a:t> </a:t>
            </a:r>
            <a:r>
              <a:rPr sz="1300" spc="-5" dirty="0">
                <a:cs typeface="Times New Roman"/>
              </a:rPr>
              <a:t>of</a:t>
            </a:r>
            <a:r>
              <a:rPr sz="1300" spc="5" dirty="0">
                <a:cs typeface="Times New Roman"/>
              </a:rPr>
              <a:t> </a:t>
            </a:r>
            <a:r>
              <a:rPr sz="1300" spc="-5" dirty="0">
                <a:cs typeface="Times New Roman"/>
              </a:rPr>
              <a:t>non-contractual</a:t>
            </a:r>
            <a:r>
              <a:rPr sz="1300" spc="40" dirty="0">
                <a:cs typeface="Times New Roman"/>
              </a:rPr>
              <a:t> </a:t>
            </a:r>
            <a:r>
              <a:rPr sz="1300" spc="-15" dirty="0">
                <a:cs typeface="Times New Roman"/>
              </a:rPr>
              <a:t>liability,</a:t>
            </a:r>
            <a:r>
              <a:rPr sz="1300" spc="50" dirty="0">
                <a:cs typeface="Times New Roman"/>
              </a:rPr>
              <a:t> </a:t>
            </a:r>
            <a:r>
              <a:rPr sz="1300" spc="-5" dirty="0">
                <a:cs typeface="Times New Roman"/>
              </a:rPr>
              <a:t>the</a:t>
            </a:r>
            <a:r>
              <a:rPr sz="1300" spc="15" dirty="0">
                <a:cs typeface="Times New Roman"/>
              </a:rPr>
              <a:t> </a:t>
            </a:r>
            <a:r>
              <a:rPr sz="1300" spc="-5" dirty="0">
                <a:cs typeface="Times New Roman"/>
              </a:rPr>
              <a:t>Union</a:t>
            </a:r>
            <a:r>
              <a:rPr sz="1300" spc="10" dirty="0">
                <a:cs typeface="Times New Roman"/>
              </a:rPr>
              <a:t> </a:t>
            </a:r>
            <a:r>
              <a:rPr sz="1300" spc="-5" dirty="0">
                <a:cs typeface="Times New Roman"/>
              </a:rPr>
              <a:t>shall,</a:t>
            </a:r>
            <a:r>
              <a:rPr sz="1300" spc="5" dirty="0">
                <a:cs typeface="Times New Roman"/>
              </a:rPr>
              <a:t> </a:t>
            </a:r>
            <a:r>
              <a:rPr sz="1300" spc="-5" dirty="0">
                <a:cs typeface="Times New Roman"/>
              </a:rPr>
              <a:t>in</a:t>
            </a:r>
            <a:r>
              <a:rPr sz="1300" spc="5" dirty="0">
                <a:cs typeface="Times New Roman"/>
              </a:rPr>
              <a:t> </a:t>
            </a:r>
            <a:r>
              <a:rPr sz="1300" spc="-5" dirty="0">
                <a:cs typeface="Times New Roman"/>
              </a:rPr>
              <a:t>accordance</a:t>
            </a:r>
            <a:r>
              <a:rPr sz="1300" spc="20" dirty="0">
                <a:cs typeface="Times New Roman"/>
              </a:rPr>
              <a:t> </a:t>
            </a:r>
            <a:r>
              <a:rPr sz="1300" spc="-5" dirty="0">
                <a:cs typeface="Times New Roman"/>
              </a:rPr>
              <a:t>with</a:t>
            </a:r>
            <a:r>
              <a:rPr sz="1300" spc="10" dirty="0">
                <a:cs typeface="Times New Roman"/>
              </a:rPr>
              <a:t> </a:t>
            </a:r>
            <a:r>
              <a:rPr sz="1300" spc="-5" dirty="0">
                <a:cs typeface="Times New Roman"/>
              </a:rPr>
              <a:t>the</a:t>
            </a:r>
            <a:r>
              <a:rPr sz="1300" spc="10" dirty="0">
                <a:cs typeface="Times New Roman"/>
              </a:rPr>
              <a:t> </a:t>
            </a:r>
            <a:r>
              <a:rPr sz="1300" spc="-5" dirty="0">
                <a:cs typeface="Times New Roman"/>
              </a:rPr>
              <a:t>general </a:t>
            </a:r>
            <a:r>
              <a:rPr sz="1300" dirty="0">
                <a:cs typeface="Times New Roman"/>
              </a:rPr>
              <a:t> </a:t>
            </a:r>
            <a:r>
              <a:rPr sz="1300" spc="-5" dirty="0">
                <a:cs typeface="Times New Roman"/>
              </a:rPr>
              <a:t>principles</a:t>
            </a:r>
            <a:r>
              <a:rPr sz="1300" spc="15" dirty="0">
                <a:cs typeface="Times New Roman"/>
              </a:rPr>
              <a:t> </a:t>
            </a:r>
            <a:r>
              <a:rPr sz="1300" spc="-10" dirty="0">
                <a:cs typeface="Times New Roman"/>
              </a:rPr>
              <a:t>common</a:t>
            </a:r>
            <a:r>
              <a:rPr sz="1300" spc="35" dirty="0">
                <a:cs typeface="Times New Roman"/>
              </a:rPr>
              <a:t> </a:t>
            </a:r>
            <a:r>
              <a:rPr sz="1300" spc="-5" dirty="0">
                <a:cs typeface="Times New Roman"/>
              </a:rPr>
              <a:t>to</a:t>
            </a:r>
            <a:r>
              <a:rPr sz="1300" spc="10" dirty="0">
                <a:cs typeface="Times New Roman"/>
              </a:rPr>
              <a:t> </a:t>
            </a:r>
            <a:r>
              <a:rPr sz="1300" spc="-5" dirty="0">
                <a:cs typeface="Times New Roman"/>
              </a:rPr>
              <a:t>the</a:t>
            </a:r>
            <a:r>
              <a:rPr sz="1300" dirty="0">
                <a:cs typeface="Times New Roman"/>
              </a:rPr>
              <a:t> </a:t>
            </a:r>
            <a:r>
              <a:rPr sz="1300" spc="-5" dirty="0">
                <a:cs typeface="Times New Roman"/>
              </a:rPr>
              <a:t>laws</a:t>
            </a:r>
            <a:r>
              <a:rPr sz="1300" spc="5" dirty="0">
                <a:cs typeface="Times New Roman"/>
              </a:rPr>
              <a:t> </a:t>
            </a:r>
            <a:r>
              <a:rPr sz="1300" spc="-5" dirty="0">
                <a:cs typeface="Times New Roman"/>
              </a:rPr>
              <a:t>of</a:t>
            </a:r>
            <a:r>
              <a:rPr sz="1300" spc="15" dirty="0">
                <a:cs typeface="Times New Roman"/>
              </a:rPr>
              <a:t> </a:t>
            </a:r>
            <a:r>
              <a:rPr sz="1300" spc="-5" dirty="0">
                <a:cs typeface="Times New Roman"/>
              </a:rPr>
              <a:t>the</a:t>
            </a:r>
            <a:r>
              <a:rPr sz="1300" dirty="0">
                <a:cs typeface="Times New Roman"/>
              </a:rPr>
              <a:t> </a:t>
            </a:r>
            <a:r>
              <a:rPr sz="1300" spc="-5" dirty="0">
                <a:cs typeface="Times New Roman"/>
              </a:rPr>
              <a:t>Member</a:t>
            </a:r>
            <a:r>
              <a:rPr sz="1300" spc="25" dirty="0">
                <a:cs typeface="Times New Roman"/>
              </a:rPr>
              <a:t> </a:t>
            </a:r>
            <a:r>
              <a:rPr sz="1300" spc="-5" dirty="0">
                <a:cs typeface="Times New Roman"/>
              </a:rPr>
              <a:t>States,</a:t>
            </a:r>
            <a:r>
              <a:rPr sz="1300" spc="10" dirty="0">
                <a:cs typeface="Times New Roman"/>
              </a:rPr>
              <a:t> </a:t>
            </a:r>
            <a:r>
              <a:rPr sz="1300" spc="-10" dirty="0">
                <a:cs typeface="Times New Roman"/>
              </a:rPr>
              <a:t>make</a:t>
            </a:r>
            <a:r>
              <a:rPr sz="1300" spc="20" dirty="0">
                <a:cs typeface="Times New Roman"/>
              </a:rPr>
              <a:t> </a:t>
            </a:r>
            <a:r>
              <a:rPr sz="1300" spc="-5" dirty="0">
                <a:cs typeface="Times New Roman"/>
              </a:rPr>
              <a:t>good</a:t>
            </a:r>
            <a:r>
              <a:rPr sz="1300" spc="10" dirty="0">
                <a:cs typeface="Times New Roman"/>
              </a:rPr>
              <a:t> </a:t>
            </a:r>
            <a:r>
              <a:rPr sz="1300" spc="-5" dirty="0">
                <a:cs typeface="Times New Roman"/>
              </a:rPr>
              <a:t>any</a:t>
            </a:r>
            <a:r>
              <a:rPr sz="1300" dirty="0">
                <a:cs typeface="Times New Roman"/>
              </a:rPr>
              <a:t> </a:t>
            </a:r>
            <a:r>
              <a:rPr sz="1300" spc="-5" dirty="0">
                <a:cs typeface="Times New Roman"/>
              </a:rPr>
              <a:t>damage</a:t>
            </a:r>
            <a:r>
              <a:rPr sz="1300" spc="25" dirty="0">
                <a:cs typeface="Times New Roman"/>
              </a:rPr>
              <a:t> </a:t>
            </a:r>
            <a:r>
              <a:rPr sz="1300" spc="-5" dirty="0">
                <a:cs typeface="Times New Roman"/>
              </a:rPr>
              <a:t>caused</a:t>
            </a:r>
            <a:r>
              <a:rPr sz="1300" dirty="0">
                <a:cs typeface="Times New Roman"/>
              </a:rPr>
              <a:t> </a:t>
            </a:r>
            <a:r>
              <a:rPr sz="1300" spc="-5" dirty="0">
                <a:cs typeface="Times New Roman"/>
              </a:rPr>
              <a:t>by </a:t>
            </a:r>
            <a:r>
              <a:rPr sz="1300" spc="-310" dirty="0">
                <a:cs typeface="Times New Roman"/>
              </a:rPr>
              <a:t> </a:t>
            </a:r>
            <a:r>
              <a:rPr sz="1300" spc="-5" dirty="0">
                <a:cs typeface="Times New Roman"/>
              </a:rPr>
              <a:t>its </a:t>
            </a:r>
            <a:r>
              <a:rPr sz="1300" spc="-10" dirty="0">
                <a:cs typeface="Times New Roman"/>
              </a:rPr>
              <a:t>institutions</a:t>
            </a:r>
            <a:r>
              <a:rPr sz="1300" spc="10" dirty="0">
                <a:cs typeface="Times New Roman"/>
              </a:rPr>
              <a:t> </a:t>
            </a:r>
            <a:r>
              <a:rPr sz="1300" spc="-5" dirty="0">
                <a:cs typeface="Times New Roman"/>
              </a:rPr>
              <a:t>or</a:t>
            </a:r>
            <a:r>
              <a:rPr sz="1300" spc="15" dirty="0">
                <a:cs typeface="Times New Roman"/>
              </a:rPr>
              <a:t> </a:t>
            </a:r>
            <a:r>
              <a:rPr sz="1300" spc="-5" dirty="0">
                <a:cs typeface="Times New Roman"/>
              </a:rPr>
              <a:t>by</a:t>
            </a:r>
            <a:r>
              <a:rPr sz="1300" spc="10" dirty="0">
                <a:cs typeface="Times New Roman"/>
              </a:rPr>
              <a:t> </a:t>
            </a:r>
            <a:r>
              <a:rPr sz="1300" spc="-5" dirty="0">
                <a:cs typeface="Times New Roman"/>
              </a:rPr>
              <a:t>its </a:t>
            </a:r>
            <a:r>
              <a:rPr sz="1300" spc="-10" dirty="0">
                <a:cs typeface="Times New Roman"/>
              </a:rPr>
              <a:t>servants</a:t>
            </a:r>
            <a:r>
              <a:rPr sz="1300" spc="5" dirty="0">
                <a:cs typeface="Times New Roman"/>
              </a:rPr>
              <a:t> </a:t>
            </a:r>
            <a:r>
              <a:rPr sz="1300" spc="-5" dirty="0">
                <a:cs typeface="Times New Roman"/>
              </a:rPr>
              <a:t>in</a:t>
            </a:r>
            <a:r>
              <a:rPr sz="1300" spc="10" dirty="0">
                <a:cs typeface="Times New Roman"/>
              </a:rPr>
              <a:t> </a:t>
            </a:r>
            <a:r>
              <a:rPr sz="1300" spc="-5" dirty="0">
                <a:cs typeface="Times New Roman"/>
              </a:rPr>
              <a:t>the </a:t>
            </a:r>
            <a:r>
              <a:rPr sz="1300" spc="-10" dirty="0">
                <a:cs typeface="Times New Roman"/>
              </a:rPr>
              <a:t>performance</a:t>
            </a:r>
            <a:r>
              <a:rPr sz="1300" spc="25" dirty="0">
                <a:cs typeface="Times New Roman"/>
              </a:rPr>
              <a:t> </a:t>
            </a:r>
            <a:r>
              <a:rPr sz="1300" spc="-5" dirty="0">
                <a:cs typeface="Times New Roman"/>
              </a:rPr>
              <a:t>of</a:t>
            </a:r>
            <a:r>
              <a:rPr sz="1300" spc="10" dirty="0">
                <a:cs typeface="Times New Roman"/>
              </a:rPr>
              <a:t> </a:t>
            </a:r>
            <a:r>
              <a:rPr sz="1300" spc="-10" dirty="0">
                <a:cs typeface="Times New Roman"/>
              </a:rPr>
              <a:t>their</a:t>
            </a:r>
            <a:r>
              <a:rPr sz="1300" spc="10" dirty="0">
                <a:cs typeface="Times New Roman"/>
              </a:rPr>
              <a:t> </a:t>
            </a:r>
            <a:r>
              <a:rPr sz="1300" spc="-10" dirty="0">
                <a:cs typeface="Times New Roman"/>
              </a:rPr>
              <a:t>duties.</a:t>
            </a:r>
            <a:endParaRPr sz="1300" dirty="0">
              <a:cs typeface="Times New Roman"/>
            </a:endParaRPr>
          </a:p>
          <a:p>
            <a:pPr marL="12700" marR="63500">
              <a:lnSpc>
                <a:spcPct val="110000"/>
              </a:lnSpc>
              <a:spcBef>
                <a:spcPts val="1000"/>
              </a:spcBef>
            </a:pPr>
            <a:r>
              <a:rPr sz="1300" spc="-5" dirty="0">
                <a:cs typeface="Times New Roman"/>
              </a:rPr>
              <a:t>Notwithstanding</a:t>
            </a:r>
            <a:r>
              <a:rPr sz="1300" spc="30" dirty="0">
                <a:cs typeface="Times New Roman"/>
              </a:rPr>
              <a:t> </a:t>
            </a:r>
            <a:r>
              <a:rPr sz="1300" spc="-5" dirty="0">
                <a:cs typeface="Times New Roman"/>
              </a:rPr>
              <a:t>the</a:t>
            </a:r>
            <a:r>
              <a:rPr sz="1300" spc="10" dirty="0">
                <a:cs typeface="Times New Roman"/>
              </a:rPr>
              <a:t> </a:t>
            </a:r>
            <a:r>
              <a:rPr sz="1300" spc="-5" dirty="0">
                <a:cs typeface="Times New Roman"/>
              </a:rPr>
              <a:t>second</a:t>
            </a:r>
            <a:r>
              <a:rPr sz="1300" spc="5" dirty="0">
                <a:cs typeface="Times New Roman"/>
              </a:rPr>
              <a:t> </a:t>
            </a:r>
            <a:r>
              <a:rPr sz="1300" spc="-5" dirty="0">
                <a:cs typeface="Times New Roman"/>
              </a:rPr>
              <a:t>paragraph,</a:t>
            </a:r>
            <a:r>
              <a:rPr sz="1300" spc="35" dirty="0">
                <a:cs typeface="Times New Roman"/>
              </a:rPr>
              <a:t> </a:t>
            </a:r>
            <a:r>
              <a:rPr sz="1300" spc="-5" dirty="0">
                <a:cs typeface="Times New Roman"/>
              </a:rPr>
              <a:t>the</a:t>
            </a:r>
            <a:r>
              <a:rPr sz="1300" spc="5" dirty="0">
                <a:cs typeface="Times New Roman"/>
              </a:rPr>
              <a:t> </a:t>
            </a:r>
            <a:r>
              <a:rPr sz="1300" spc="-5" dirty="0">
                <a:cs typeface="Times New Roman"/>
              </a:rPr>
              <a:t>European</a:t>
            </a:r>
            <a:r>
              <a:rPr sz="1300" spc="35" dirty="0">
                <a:cs typeface="Times New Roman"/>
              </a:rPr>
              <a:t> </a:t>
            </a:r>
            <a:r>
              <a:rPr sz="1300" spc="-5" dirty="0">
                <a:cs typeface="Times New Roman"/>
              </a:rPr>
              <a:t>Central</a:t>
            </a:r>
            <a:r>
              <a:rPr sz="1300" spc="15" dirty="0">
                <a:cs typeface="Times New Roman"/>
              </a:rPr>
              <a:t> </a:t>
            </a:r>
            <a:r>
              <a:rPr sz="1300" spc="-5" dirty="0">
                <a:cs typeface="Times New Roman"/>
              </a:rPr>
              <a:t>Bank</a:t>
            </a:r>
            <a:r>
              <a:rPr sz="1300" spc="10" dirty="0">
                <a:cs typeface="Times New Roman"/>
              </a:rPr>
              <a:t> </a:t>
            </a:r>
            <a:r>
              <a:rPr sz="1300" spc="-5" dirty="0">
                <a:cs typeface="Times New Roman"/>
              </a:rPr>
              <a:t>shall,</a:t>
            </a:r>
            <a:r>
              <a:rPr sz="1300" spc="5" dirty="0">
                <a:cs typeface="Times New Roman"/>
              </a:rPr>
              <a:t> </a:t>
            </a:r>
            <a:r>
              <a:rPr sz="1300" spc="-5" dirty="0">
                <a:cs typeface="Times New Roman"/>
              </a:rPr>
              <a:t>in</a:t>
            </a:r>
            <a:r>
              <a:rPr sz="1300" spc="20" dirty="0">
                <a:cs typeface="Times New Roman"/>
              </a:rPr>
              <a:t> </a:t>
            </a:r>
            <a:r>
              <a:rPr sz="1300" spc="-5" dirty="0">
                <a:cs typeface="Times New Roman"/>
              </a:rPr>
              <a:t>accordance </a:t>
            </a:r>
            <a:r>
              <a:rPr sz="1300" spc="-310" dirty="0">
                <a:cs typeface="Times New Roman"/>
              </a:rPr>
              <a:t> </a:t>
            </a:r>
            <a:r>
              <a:rPr sz="1300" spc="-5" dirty="0">
                <a:cs typeface="Times New Roman"/>
              </a:rPr>
              <a:t>with</a:t>
            </a:r>
            <a:r>
              <a:rPr sz="1300" spc="10" dirty="0">
                <a:cs typeface="Times New Roman"/>
              </a:rPr>
              <a:t> </a:t>
            </a:r>
            <a:r>
              <a:rPr sz="1300" spc="-5" dirty="0">
                <a:cs typeface="Times New Roman"/>
              </a:rPr>
              <a:t>the</a:t>
            </a:r>
            <a:r>
              <a:rPr sz="1300" dirty="0">
                <a:cs typeface="Times New Roman"/>
              </a:rPr>
              <a:t> </a:t>
            </a:r>
            <a:r>
              <a:rPr sz="1300" spc="-5" dirty="0">
                <a:cs typeface="Times New Roman"/>
              </a:rPr>
              <a:t>general</a:t>
            </a:r>
            <a:r>
              <a:rPr sz="1300" spc="15" dirty="0">
                <a:cs typeface="Times New Roman"/>
              </a:rPr>
              <a:t> </a:t>
            </a:r>
            <a:r>
              <a:rPr sz="1300" spc="-5" dirty="0">
                <a:cs typeface="Times New Roman"/>
              </a:rPr>
              <a:t>principles</a:t>
            </a:r>
            <a:r>
              <a:rPr sz="1300" spc="20" dirty="0">
                <a:cs typeface="Times New Roman"/>
              </a:rPr>
              <a:t> </a:t>
            </a:r>
            <a:r>
              <a:rPr sz="1300" spc="-10" dirty="0">
                <a:cs typeface="Times New Roman"/>
              </a:rPr>
              <a:t>common</a:t>
            </a:r>
            <a:r>
              <a:rPr sz="1300" spc="35" dirty="0">
                <a:cs typeface="Times New Roman"/>
              </a:rPr>
              <a:t> </a:t>
            </a:r>
            <a:r>
              <a:rPr sz="1300" spc="-5" dirty="0">
                <a:cs typeface="Times New Roman"/>
              </a:rPr>
              <a:t>to</a:t>
            </a:r>
            <a:r>
              <a:rPr sz="1300" spc="10" dirty="0">
                <a:cs typeface="Times New Roman"/>
              </a:rPr>
              <a:t> </a:t>
            </a:r>
            <a:r>
              <a:rPr sz="1300" spc="-5" dirty="0">
                <a:cs typeface="Times New Roman"/>
              </a:rPr>
              <a:t>the</a:t>
            </a:r>
            <a:r>
              <a:rPr sz="1300" spc="5" dirty="0">
                <a:cs typeface="Times New Roman"/>
              </a:rPr>
              <a:t> </a:t>
            </a:r>
            <a:r>
              <a:rPr sz="1300" spc="-5" dirty="0">
                <a:cs typeface="Times New Roman"/>
              </a:rPr>
              <a:t>laws</a:t>
            </a:r>
            <a:r>
              <a:rPr sz="1300" dirty="0">
                <a:cs typeface="Times New Roman"/>
              </a:rPr>
              <a:t> </a:t>
            </a:r>
            <a:r>
              <a:rPr sz="1300" spc="-5" dirty="0">
                <a:cs typeface="Times New Roman"/>
              </a:rPr>
              <a:t>of</a:t>
            </a:r>
            <a:r>
              <a:rPr sz="1300" spc="15" dirty="0">
                <a:cs typeface="Times New Roman"/>
              </a:rPr>
              <a:t> </a:t>
            </a:r>
            <a:r>
              <a:rPr sz="1300" spc="-5" dirty="0">
                <a:cs typeface="Times New Roman"/>
              </a:rPr>
              <a:t>the</a:t>
            </a:r>
            <a:r>
              <a:rPr sz="1300" dirty="0">
                <a:cs typeface="Times New Roman"/>
              </a:rPr>
              <a:t> </a:t>
            </a:r>
            <a:r>
              <a:rPr sz="1300" spc="-5" dirty="0">
                <a:cs typeface="Times New Roman"/>
              </a:rPr>
              <a:t>Member</a:t>
            </a:r>
            <a:r>
              <a:rPr sz="1300" spc="30" dirty="0">
                <a:cs typeface="Times New Roman"/>
              </a:rPr>
              <a:t> </a:t>
            </a:r>
            <a:r>
              <a:rPr sz="1300" spc="-5" dirty="0">
                <a:cs typeface="Times New Roman"/>
              </a:rPr>
              <a:t>States,</a:t>
            </a:r>
            <a:r>
              <a:rPr sz="1300" spc="10" dirty="0">
                <a:cs typeface="Times New Roman"/>
              </a:rPr>
              <a:t> </a:t>
            </a:r>
            <a:r>
              <a:rPr sz="1300" spc="-10" dirty="0">
                <a:cs typeface="Times New Roman"/>
              </a:rPr>
              <a:t>make</a:t>
            </a:r>
            <a:r>
              <a:rPr sz="1300" spc="15" dirty="0">
                <a:cs typeface="Times New Roman"/>
              </a:rPr>
              <a:t> </a:t>
            </a:r>
            <a:r>
              <a:rPr sz="1300" spc="-5" dirty="0">
                <a:cs typeface="Times New Roman"/>
              </a:rPr>
              <a:t>good</a:t>
            </a:r>
            <a:r>
              <a:rPr sz="1300" spc="15" dirty="0">
                <a:cs typeface="Times New Roman"/>
              </a:rPr>
              <a:t> </a:t>
            </a:r>
            <a:r>
              <a:rPr sz="1300" spc="-5" dirty="0">
                <a:cs typeface="Times New Roman"/>
              </a:rPr>
              <a:t>any </a:t>
            </a:r>
            <a:r>
              <a:rPr sz="1300" dirty="0">
                <a:cs typeface="Times New Roman"/>
              </a:rPr>
              <a:t> </a:t>
            </a:r>
            <a:r>
              <a:rPr sz="1300" spc="-5" dirty="0">
                <a:cs typeface="Times New Roman"/>
              </a:rPr>
              <a:t>damage</a:t>
            </a:r>
            <a:r>
              <a:rPr sz="1300" spc="20" dirty="0">
                <a:cs typeface="Times New Roman"/>
              </a:rPr>
              <a:t> </a:t>
            </a:r>
            <a:r>
              <a:rPr sz="1300" spc="-5" dirty="0">
                <a:cs typeface="Times New Roman"/>
              </a:rPr>
              <a:t>caused</a:t>
            </a:r>
            <a:r>
              <a:rPr sz="1300" spc="-15" dirty="0">
                <a:cs typeface="Times New Roman"/>
              </a:rPr>
              <a:t> </a:t>
            </a:r>
            <a:r>
              <a:rPr sz="1300" spc="-5" dirty="0">
                <a:cs typeface="Times New Roman"/>
              </a:rPr>
              <a:t>by</a:t>
            </a:r>
            <a:r>
              <a:rPr sz="1300" spc="10" dirty="0">
                <a:cs typeface="Times New Roman"/>
              </a:rPr>
              <a:t> </a:t>
            </a:r>
            <a:r>
              <a:rPr sz="1300" spc="-5" dirty="0">
                <a:cs typeface="Times New Roman"/>
              </a:rPr>
              <a:t>it or</a:t>
            </a:r>
            <a:r>
              <a:rPr sz="1300" spc="10" dirty="0">
                <a:cs typeface="Times New Roman"/>
              </a:rPr>
              <a:t> </a:t>
            </a:r>
            <a:r>
              <a:rPr sz="1300" spc="-5" dirty="0">
                <a:cs typeface="Times New Roman"/>
              </a:rPr>
              <a:t>by its</a:t>
            </a:r>
            <a:r>
              <a:rPr sz="1300" spc="10" dirty="0">
                <a:cs typeface="Times New Roman"/>
              </a:rPr>
              <a:t> </a:t>
            </a:r>
            <a:r>
              <a:rPr sz="1300" spc="-5" dirty="0">
                <a:cs typeface="Times New Roman"/>
              </a:rPr>
              <a:t>servants in the</a:t>
            </a:r>
            <a:r>
              <a:rPr sz="1300" spc="15" dirty="0">
                <a:cs typeface="Times New Roman"/>
              </a:rPr>
              <a:t> </a:t>
            </a:r>
            <a:r>
              <a:rPr sz="1300" spc="-5" dirty="0">
                <a:cs typeface="Times New Roman"/>
              </a:rPr>
              <a:t>performance</a:t>
            </a:r>
            <a:r>
              <a:rPr sz="1300" spc="20" dirty="0">
                <a:cs typeface="Times New Roman"/>
              </a:rPr>
              <a:t> </a:t>
            </a:r>
            <a:r>
              <a:rPr sz="1300" spc="-5" dirty="0">
                <a:cs typeface="Times New Roman"/>
              </a:rPr>
              <a:t>of</a:t>
            </a:r>
            <a:r>
              <a:rPr sz="1300" dirty="0">
                <a:cs typeface="Times New Roman"/>
              </a:rPr>
              <a:t> </a:t>
            </a:r>
            <a:r>
              <a:rPr sz="1300" spc="-5" dirty="0">
                <a:cs typeface="Times New Roman"/>
              </a:rPr>
              <a:t>their</a:t>
            </a:r>
            <a:r>
              <a:rPr sz="1300" spc="10" dirty="0">
                <a:cs typeface="Times New Roman"/>
              </a:rPr>
              <a:t> </a:t>
            </a:r>
            <a:r>
              <a:rPr sz="1300" spc="-5" dirty="0">
                <a:cs typeface="Times New Roman"/>
              </a:rPr>
              <a:t>duties.</a:t>
            </a:r>
            <a:endParaRPr sz="1300" dirty="0">
              <a:cs typeface="Times New Roman"/>
            </a:endParaRPr>
          </a:p>
          <a:p>
            <a:pPr marL="12700" marR="315595">
              <a:lnSpc>
                <a:spcPct val="110000"/>
              </a:lnSpc>
              <a:spcBef>
                <a:spcPts val="994"/>
              </a:spcBef>
            </a:pPr>
            <a:r>
              <a:rPr sz="1300" spc="-5" dirty="0">
                <a:cs typeface="Times New Roman"/>
              </a:rPr>
              <a:t>The</a:t>
            </a:r>
            <a:r>
              <a:rPr sz="1300" spc="15" dirty="0">
                <a:cs typeface="Times New Roman"/>
              </a:rPr>
              <a:t> </a:t>
            </a:r>
            <a:r>
              <a:rPr sz="1300" spc="-5" dirty="0">
                <a:cs typeface="Times New Roman"/>
              </a:rPr>
              <a:t>personal</a:t>
            </a:r>
            <a:r>
              <a:rPr sz="1300" spc="15" dirty="0">
                <a:cs typeface="Times New Roman"/>
              </a:rPr>
              <a:t> </a:t>
            </a:r>
            <a:r>
              <a:rPr sz="1300" spc="-5" dirty="0">
                <a:cs typeface="Times New Roman"/>
              </a:rPr>
              <a:t>liability</a:t>
            </a:r>
            <a:r>
              <a:rPr sz="1300" spc="15" dirty="0">
                <a:cs typeface="Times New Roman"/>
              </a:rPr>
              <a:t> </a:t>
            </a:r>
            <a:r>
              <a:rPr sz="1300" spc="-5" dirty="0">
                <a:cs typeface="Times New Roman"/>
              </a:rPr>
              <a:t>of</a:t>
            </a:r>
            <a:r>
              <a:rPr sz="1300" spc="15" dirty="0">
                <a:cs typeface="Times New Roman"/>
              </a:rPr>
              <a:t> </a:t>
            </a:r>
            <a:r>
              <a:rPr sz="1300" spc="-5" dirty="0">
                <a:cs typeface="Times New Roman"/>
              </a:rPr>
              <a:t>its</a:t>
            </a:r>
            <a:r>
              <a:rPr sz="1300" dirty="0">
                <a:cs typeface="Times New Roman"/>
              </a:rPr>
              <a:t> </a:t>
            </a:r>
            <a:r>
              <a:rPr sz="1300" spc="-5" dirty="0">
                <a:cs typeface="Times New Roman"/>
              </a:rPr>
              <a:t>servants</a:t>
            </a:r>
            <a:r>
              <a:rPr sz="1300" dirty="0">
                <a:cs typeface="Times New Roman"/>
              </a:rPr>
              <a:t> </a:t>
            </a:r>
            <a:r>
              <a:rPr sz="1300" spc="-5" dirty="0">
                <a:cs typeface="Times New Roman"/>
              </a:rPr>
              <a:t>towards</a:t>
            </a:r>
            <a:r>
              <a:rPr sz="1300" spc="20" dirty="0">
                <a:cs typeface="Times New Roman"/>
              </a:rPr>
              <a:t> </a:t>
            </a:r>
            <a:r>
              <a:rPr sz="1300" spc="-5" dirty="0">
                <a:cs typeface="Times New Roman"/>
              </a:rPr>
              <a:t>the</a:t>
            </a:r>
            <a:r>
              <a:rPr sz="1300" dirty="0">
                <a:cs typeface="Times New Roman"/>
              </a:rPr>
              <a:t> </a:t>
            </a:r>
            <a:r>
              <a:rPr sz="1300" spc="-5" dirty="0">
                <a:cs typeface="Times New Roman"/>
              </a:rPr>
              <a:t>Union</a:t>
            </a:r>
            <a:r>
              <a:rPr sz="1300" spc="10" dirty="0">
                <a:cs typeface="Times New Roman"/>
              </a:rPr>
              <a:t> </a:t>
            </a:r>
            <a:r>
              <a:rPr sz="1300" spc="-5" dirty="0">
                <a:cs typeface="Times New Roman"/>
              </a:rPr>
              <a:t>shall</a:t>
            </a:r>
            <a:r>
              <a:rPr sz="1300" spc="15" dirty="0">
                <a:cs typeface="Times New Roman"/>
              </a:rPr>
              <a:t> </a:t>
            </a:r>
            <a:r>
              <a:rPr sz="1300" spc="-5" dirty="0">
                <a:cs typeface="Times New Roman"/>
              </a:rPr>
              <a:t>be</a:t>
            </a:r>
            <a:r>
              <a:rPr sz="1300" dirty="0">
                <a:cs typeface="Times New Roman"/>
              </a:rPr>
              <a:t> </a:t>
            </a:r>
            <a:r>
              <a:rPr sz="1300" spc="-5" dirty="0">
                <a:cs typeface="Times New Roman"/>
              </a:rPr>
              <a:t>governed</a:t>
            </a:r>
            <a:r>
              <a:rPr sz="1300" spc="15" dirty="0">
                <a:cs typeface="Times New Roman"/>
              </a:rPr>
              <a:t> </a:t>
            </a:r>
            <a:r>
              <a:rPr sz="1300" spc="-5" dirty="0">
                <a:cs typeface="Times New Roman"/>
              </a:rPr>
              <a:t>by</a:t>
            </a:r>
            <a:r>
              <a:rPr sz="1300" spc="5" dirty="0">
                <a:cs typeface="Times New Roman"/>
              </a:rPr>
              <a:t> </a:t>
            </a:r>
            <a:r>
              <a:rPr sz="1300" spc="-5" dirty="0">
                <a:cs typeface="Times New Roman"/>
              </a:rPr>
              <a:t>the </a:t>
            </a:r>
            <a:r>
              <a:rPr sz="1300" dirty="0">
                <a:cs typeface="Times New Roman"/>
              </a:rPr>
              <a:t> </a:t>
            </a:r>
            <a:r>
              <a:rPr sz="1300" spc="-5" dirty="0">
                <a:cs typeface="Times New Roman"/>
              </a:rPr>
              <a:t>provisions</a:t>
            </a:r>
            <a:r>
              <a:rPr sz="1300" spc="15" dirty="0">
                <a:cs typeface="Times New Roman"/>
              </a:rPr>
              <a:t> </a:t>
            </a:r>
            <a:r>
              <a:rPr sz="1300" spc="-5" dirty="0">
                <a:cs typeface="Times New Roman"/>
              </a:rPr>
              <a:t>laid</a:t>
            </a:r>
            <a:r>
              <a:rPr sz="1300" spc="15" dirty="0">
                <a:cs typeface="Times New Roman"/>
              </a:rPr>
              <a:t> </a:t>
            </a:r>
            <a:r>
              <a:rPr sz="1300" spc="-5" dirty="0">
                <a:cs typeface="Times New Roman"/>
              </a:rPr>
              <a:t>down</a:t>
            </a:r>
            <a:r>
              <a:rPr sz="1300" dirty="0">
                <a:cs typeface="Times New Roman"/>
              </a:rPr>
              <a:t> </a:t>
            </a:r>
            <a:r>
              <a:rPr sz="1300" spc="-5" dirty="0">
                <a:cs typeface="Times New Roman"/>
              </a:rPr>
              <a:t>in</a:t>
            </a:r>
            <a:r>
              <a:rPr sz="1300" spc="20" dirty="0">
                <a:cs typeface="Times New Roman"/>
              </a:rPr>
              <a:t> </a:t>
            </a:r>
            <a:r>
              <a:rPr sz="1300" spc="-5" dirty="0">
                <a:cs typeface="Times New Roman"/>
              </a:rPr>
              <a:t>their</a:t>
            </a:r>
            <a:r>
              <a:rPr sz="1300" spc="20" dirty="0">
                <a:cs typeface="Times New Roman"/>
              </a:rPr>
              <a:t> </a:t>
            </a:r>
            <a:r>
              <a:rPr sz="1300" spc="-5" dirty="0">
                <a:cs typeface="Times New Roman"/>
              </a:rPr>
              <a:t>Staff</a:t>
            </a:r>
            <a:r>
              <a:rPr sz="1300" spc="20" dirty="0">
                <a:cs typeface="Times New Roman"/>
              </a:rPr>
              <a:t> </a:t>
            </a:r>
            <a:r>
              <a:rPr sz="1300" spc="-5" dirty="0">
                <a:cs typeface="Times New Roman"/>
              </a:rPr>
              <a:t>Regulations</a:t>
            </a:r>
            <a:r>
              <a:rPr sz="1300" spc="5" dirty="0">
                <a:cs typeface="Times New Roman"/>
              </a:rPr>
              <a:t> </a:t>
            </a:r>
            <a:r>
              <a:rPr sz="1300" spc="-5" dirty="0">
                <a:cs typeface="Times New Roman"/>
              </a:rPr>
              <a:t>or</a:t>
            </a:r>
            <a:r>
              <a:rPr sz="1300" spc="15" dirty="0">
                <a:cs typeface="Times New Roman"/>
              </a:rPr>
              <a:t> </a:t>
            </a:r>
            <a:r>
              <a:rPr sz="1300" spc="-5" dirty="0">
                <a:cs typeface="Times New Roman"/>
              </a:rPr>
              <a:t>in</a:t>
            </a:r>
            <a:r>
              <a:rPr sz="1300" spc="5" dirty="0">
                <a:cs typeface="Times New Roman"/>
              </a:rPr>
              <a:t> </a:t>
            </a:r>
            <a:r>
              <a:rPr sz="1300" spc="-5" dirty="0">
                <a:cs typeface="Times New Roman"/>
              </a:rPr>
              <a:t>the</a:t>
            </a:r>
            <a:r>
              <a:rPr sz="1300" spc="15" dirty="0">
                <a:cs typeface="Times New Roman"/>
              </a:rPr>
              <a:t> </a:t>
            </a:r>
            <a:r>
              <a:rPr sz="1300" spc="-5" dirty="0">
                <a:cs typeface="Times New Roman"/>
              </a:rPr>
              <a:t>Conditions</a:t>
            </a:r>
            <a:r>
              <a:rPr sz="1300" spc="15" dirty="0">
                <a:cs typeface="Times New Roman"/>
              </a:rPr>
              <a:t> </a:t>
            </a:r>
            <a:r>
              <a:rPr sz="1300" spc="-5" dirty="0">
                <a:cs typeface="Times New Roman"/>
              </a:rPr>
              <a:t>of</a:t>
            </a:r>
            <a:r>
              <a:rPr sz="1300" spc="20" dirty="0">
                <a:cs typeface="Times New Roman"/>
              </a:rPr>
              <a:t> </a:t>
            </a:r>
            <a:r>
              <a:rPr sz="1300" spc="-10" dirty="0">
                <a:cs typeface="Times New Roman"/>
              </a:rPr>
              <a:t>Employment </a:t>
            </a:r>
            <a:r>
              <a:rPr sz="1300" spc="-310" dirty="0">
                <a:cs typeface="Times New Roman"/>
              </a:rPr>
              <a:t> </a:t>
            </a:r>
            <a:r>
              <a:rPr sz="1300" spc="-5" dirty="0">
                <a:cs typeface="Times New Roman"/>
              </a:rPr>
              <a:t>applicable</a:t>
            </a:r>
            <a:r>
              <a:rPr sz="1300" spc="5" dirty="0">
                <a:cs typeface="Times New Roman"/>
              </a:rPr>
              <a:t> </a:t>
            </a:r>
            <a:r>
              <a:rPr sz="1300" spc="-5" dirty="0">
                <a:cs typeface="Times New Roman"/>
              </a:rPr>
              <a:t>to</a:t>
            </a:r>
            <a:r>
              <a:rPr sz="1300" dirty="0">
                <a:cs typeface="Times New Roman"/>
              </a:rPr>
              <a:t> </a:t>
            </a:r>
            <a:r>
              <a:rPr sz="1300" spc="-10" dirty="0">
                <a:cs typeface="Times New Roman"/>
              </a:rPr>
              <a:t>them.</a:t>
            </a:r>
            <a:endParaRPr sz="1300" dirty="0">
              <a:cs typeface="Times New Roman"/>
            </a:endParaRPr>
          </a:p>
        </p:txBody>
      </p:sp>
      <p:sp>
        <p:nvSpPr>
          <p:cNvPr id="13" name="Slide Number Placeholder 3">
            <a:extLst>
              <a:ext uri="{FF2B5EF4-FFF2-40B4-BE49-F238E27FC236}">
                <a16:creationId xmlns:a16="http://schemas.microsoft.com/office/drawing/2014/main" id="{8501B49D-B50D-4EA5-9D0D-BEA6A65DF40E}"/>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19</a:t>
            </a:fld>
            <a:endParaRPr lang="en-US" sz="1000"/>
          </a:p>
        </p:txBody>
      </p:sp>
      <p:sp>
        <p:nvSpPr>
          <p:cNvPr id="14" name="Fußzeilenplatzhalter 17">
            <a:extLst>
              <a:ext uri="{FF2B5EF4-FFF2-40B4-BE49-F238E27FC236}">
                <a16:creationId xmlns:a16="http://schemas.microsoft.com/office/drawing/2014/main" id="{6EB5DD47-8B95-4FB4-BB0C-618FCAE6F899}"/>
              </a:ext>
            </a:extLst>
          </p:cNvPr>
          <p:cNvSpPr txBox="1">
            <a:spLocks/>
          </p:cNvSpPr>
          <p:nvPr/>
        </p:nvSpPr>
        <p:spPr>
          <a:xfrm>
            <a:off x="201881" y="6459785"/>
            <a:ext cx="8307108" cy="365125"/>
          </a:xfrm>
          <a:prstGeom prst="rect">
            <a:avLst/>
          </a:prstGeom>
        </p:spPr>
        <p:txBody>
          <a:bodyPr vert="horz" lIns="0" tIns="0" rIns="0" bIns="0" rtlCol="0" anchor="ctr"/>
          <a:lstStyle>
            <a:defPPr>
              <a:defRPr lang="en-US"/>
            </a:defPPr>
            <a:lvl1pPr marL="0" algn="ctr" defTabSz="457200" rtl="0" eaLnBrk="1" latinLnBrk="0" hangingPunct="1">
              <a:defRPr sz="900" kern="1200" cap="all" baseline="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FISMA/2022/LVP/0010 – Online training material for judges – 6.Remedies for the breach of Investors’ Rights under Eu law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8AAC06-D4EA-5F4A-5080-E417B90A0B9D}"/>
              </a:ext>
            </a:extLst>
          </p:cNvPr>
          <p:cNvSpPr>
            <a:spLocks noGrp="1"/>
          </p:cNvSpPr>
          <p:nvPr>
            <p:ph type="ftr" sz="quarter" idx="11"/>
          </p:nvPr>
        </p:nvSpPr>
        <p:spPr>
          <a:xfrm>
            <a:off x="3686185" y="6459785"/>
            <a:ext cx="4822804" cy="365125"/>
          </a:xfrm>
        </p:spPr>
        <p:txBody>
          <a:bodyPr anchor="ctr">
            <a:normAutofit/>
          </a:bodyPr>
          <a:lstStyle/>
          <a:p>
            <a:pPr>
              <a:lnSpc>
                <a:spcPct val="90000"/>
              </a:lnSpc>
              <a:spcAft>
                <a:spcPts val="600"/>
              </a:spcAft>
            </a:pPr>
            <a:r>
              <a:rPr lang="en-US"/>
              <a:t>FISMA/2022/LVP/0010 – Online training material for judges – 6.Remedies for the breach of Investors’ Rights under Eu law</a:t>
            </a:r>
          </a:p>
        </p:txBody>
      </p:sp>
      <p:sp>
        <p:nvSpPr>
          <p:cNvPr id="5" name="object 3">
            <a:extLst>
              <a:ext uri="{FF2B5EF4-FFF2-40B4-BE49-F238E27FC236}">
                <a16:creationId xmlns:a16="http://schemas.microsoft.com/office/drawing/2014/main" id="{83A236CB-330C-E184-FAE3-88AE8CA07618}"/>
              </a:ext>
            </a:extLst>
          </p:cNvPr>
          <p:cNvSpPr txBox="1">
            <a:spLocks noGrp="1"/>
          </p:cNvSpPr>
          <p:nvPr>
            <p:ph type="title"/>
          </p:nvPr>
        </p:nvSpPr>
        <p:spPr>
          <a:xfrm>
            <a:off x="1530476" y="771855"/>
            <a:ext cx="5110547" cy="514350"/>
          </a:xfrm>
          <a:prstGeom prst="rect">
            <a:avLst/>
          </a:prstGeom>
        </p:spPr>
        <p:txBody>
          <a:bodyPr vert="horz" wrap="square" lIns="0" tIns="13335" rIns="0" bIns="0" rtlCol="0">
            <a:spAutoFit/>
          </a:bodyPr>
          <a:lstStyle/>
          <a:p>
            <a:pPr marL="12700">
              <a:lnSpc>
                <a:spcPct val="100000"/>
              </a:lnSpc>
              <a:spcBef>
                <a:spcPts val="105"/>
              </a:spcBef>
            </a:pPr>
            <a:r>
              <a:rPr sz="3200" spc="30" dirty="0"/>
              <a:t>PRELIMINARY</a:t>
            </a:r>
            <a:r>
              <a:rPr sz="3200" spc="-125" dirty="0"/>
              <a:t> </a:t>
            </a:r>
            <a:r>
              <a:rPr sz="3200" spc="100" dirty="0"/>
              <a:t>REMARKS</a:t>
            </a:r>
            <a:endParaRPr sz="3200" dirty="0"/>
          </a:p>
        </p:txBody>
      </p:sp>
      <p:grpSp>
        <p:nvGrpSpPr>
          <p:cNvPr id="15" name="object 7">
            <a:extLst>
              <a:ext uri="{FF2B5EF4-FFF2-40B4-BE49-F238E27FC236}">
                <a16:creationId xmlns:a16="http://schemas.microsoft.com/office/drawing/2014/main" id="{9F279424-4CF0-C4DA-1C3C-A2EAD9F83A2D}"/>
              </a:ext>
            </a:extLst>
          </p:cNvPr>
          <p:cNvGrpSpPr/>
          <p:nvPr/>
        </p:nvGrpSpPr>
        <p:grpSpPr>
          <a:xfrm>
            <a:off x="1450847" y="2337815"/>
            <a:ext cx="9604375" cy="1119124"/>
            <a:chOff x="1450847" y="2337815"/>
            <a:chExt cx="9604375" cy="1119124"/>
          </a:xfrm>
        </p:grpSpPr>
        <p:sp>
          <p:nvSpPr>
            <p:cNvPr id="16" name="object 10">
              <a:extLst>
                <a:ext uri="{FF2B5EF4-FFF2-40B4-BE49-F238E27FC236}">
                  <a16:creationId xmlns:a16="http://schemas.microsoft.com/office/drawing/2014/main" id="{E00C0FA7-059E-6FF2-D3A0-F363CE4EB544}"/>
                </a:ext>
              </a:extLst>
            </p:cNvPr>
            <p:cNvSpPr/>
            <p:nvPr/>
          </p:nvSpPr>
          <p:spPr>
            <a:xfrm>
              <a:off x="1450847" y="2750819"/>
              <a:ext cx="9604375" cy="706120"/>
            </a:xfrm>
            <a:custGeom>
              <a:avLst/>
              <a:gdLst/>
              <a:ahLst/>
              <a:cxnLst/>
              <a:rect l="l" t="t" r="r" b="b"/>
              <a:pathLst>
                <a:path w="9604375" h="706120">
                  <a:moveTo>
                    <a:pt x="9604248" y="0"/>
                  </a:moveTo>
                  <a:lnTo>
                    <a:pt x="0" y="0"/>
                  </a:lnTo>
                  <a:lnTo>
                    <a:pt x="0" y="705612"/>
                  </a:lnTo>
                  <a:lnTo>
                    <a:pt x="9604248" y="705612"/>
                  </a:lnTo>
                  <a:lnTo>
                    <a:pt x="9604248" y="0"/>
                  </a:lnTo>
                  <a:close/>
                </a:path>
              </a:pathLst>
            </a:custGeom>
            <a:solidFill>
              <a:srgbClr val="FFFFFF">
                <a:alpha val="90194"/>
              </a:srgbClr>
            </a:solidFill>
            <a:ln>
              <a:solidFill>
                <a:schemeClr val="accent1"/>
              </a:solidFill>
            </a:ln>
          </p:spPr>
          <p:txBody>
            <a:bodyPr wrap="square" lIns="0" tIns="0" rIns="0" bIns="0" rtlCol="0"/>
            <a:lstStyle/>
            <a:p>
              <a:endParaRPr/>
            </a:p>
          </p:txBody>
        </p:sp>
        <p:sp>
          <p:nvSpPr>
            <p:cNvPr id="17" name="object 11">
              <a:extLst>
                <a:ext uri="{FF2B5EF4-FFF2-40B4-BE49-F238E27FC236}">
                  <a16:creationId xmlns:a16="http://schemas.microsoft.com/office/drawing/2014/main" id="{5389C0EA-345F-7E38-1AF2-CF5D82B9D749}"/>
                </a:ext>
              </a:extLst>
            </p:cNvPr>
            <p:cNvSpPr/>
            <p:nvPr/>
          </p:nvSpPr>
          <p:spPr>
            <a:xfrm>
              <a:off x="1450847" y="2750819"/>
              <a:ext cx="9604375" cy="706120"/>
            </a:xfrm>
            <a:custGeom>
              <a:avLst/>
              <a:gdLst/>
              <a:ahLst/>
              <a:cxnLst/>
              <a:rect l="l" t="t" r="r" b="b"/>
              <a:pathLst>
                <a:path w="9604375" h="706120">
                  <a:moveTo>
                    <a:pt x="0" y="705612"/>
                  </a:moveTo>
                  <a:lnTo>
                    <a:pt x="9604248" y="705612"/>
                  </a:lnTo>
                  <a:lnTo>
                    <a:pt x="9604248" y="0"/>
                  </a:lnTo>
                  <a:lnTo>
                    <a:pt x="0" y="0"/>
                  </a:lnTo>
                  <a:lnTo>
                    <a:pt x="0" y="705612"/>
                  </a:lnTo>
                  <a:close/>
                </a:path>
              </a:pathLst>
            </a:custGeom>
            <a:ln w="15875">
              <a:solidFill>
                <a:schemeClr val="accent1"/>
              </a:solidFill>
            </a:ln>
          </p:spPr>
          <p:txBody>
            <a:bodyPr wrap="square" lIns="0" tIns="0" rIns="0" bIns="0" rtlCol="0"/>
            <a:lstStyle/>
            <a:p>
              <a:endParaRPr/>
            </a:p>
          </p:txBody>
        </p:sp>
        <p:sp>
          <p:nvSpPr>
            <p:cNvPr id="18" name="object 12">
              <a:extLst>
                <a:ext uri="{FF2B5EF4-FFF2-40B4-BE49-F238E27FC236}">
                  <a16:creationId xmlns:a16="http://schemas.microsoft.com/office/drawing/2014/main" id="{9B2BB404-5D2C-7402-60CD-CBEBD73D4E78}"/>
                </a:ext>
              </a:extLst>
            </p:cNvPr>
            <p:cNvSpPr/>
            <p:nvPr/>
          </p:nvSpPr>
          <p:spPr>
            <a:xfrm>
              <a:off x="1930907" y="2337815"/>
              <a:ext cx="6724015" cy="826135"/>
            </a:xfrm>
            <a:custGeom>
              <a:avLst/>
              <a:gdLst/>
              <a:ahLst/>
              <a:cxnLst/>
              <a:rect l="l" t="t" r="r" b="b"/>
              <a:pathLst>
                <a:path w="6724015" h="826135">
                  <a:moveTo>
                    <a:pt x="6586220" y="0"/>
                  </a:moveTo>
                  <a:lnTo>
                    <a:pt x="137668" y="0"/>
                  </a:lnTo>
                  <a:lnTo>
                    <a:pt x="94138" y="7014"/>
                  </a:lnTo>
                  <a:lnTo>
                    <a:pt x="56345" y="26550"/>
                  </a:lnTo>
                  <a:lnTo>
                    <a:pt x="26550" y="56345"/>
                  </a:lnTo>
                  <a:lnTo>
                    <a:pt x="7014" y="94138"/>
                  </a:lnTo>
                  <a:lnTo>
                    <a:pt x="0" y="137668"/>
                  </a:lnTo>
                  <a:lnTo>
                    <a:pt x="0" y="688339"/>
                  </a:lnTo>
                  <a:lnTo>
                    <a:pt x="7014" y="731869"/>
                  </a:lnTo>
                  <a:lnTo>
                    <a:pt x="26550" y="769662"/>
                  </a:lnTo>
                  <a:lnTo>
                    <a:pt x="56345" y="799457"/>
                  </a:lnTo>
                  <a:lnTo>
                    <a:pt x="94138" y="818993"/>
                  </a:lnTo>
                  <a:lnTo>
                    <a:pt x="137668" y="826008"/>
                  </a:lnTo>
                  <a:lnTo>
                    <a:pt x="6586220" y="826008"/>
                  </a:lnTo>
                  <a:lnTo>
                    <a:pt x="6629749" y="818993"/>
                  </a:lnTo>
                  <a:lnTo>
                    <a:pt x="6667542" y="799457"/>
                  </a:lnTo>
                  <a:lnTo>
                    <a:pt x="6697337" y="769662"/>
                  </a:lnTo>
                  <a:lnTo>
                    <a:pt x="6716873" y="731869"/>
                  </a:lnTo>
                  <a:lnTo>
                    <a:pt x="6723888" y="688339"/>
                  </a:lnTo>
                  <a:lnTo>
                    <a:pt x="6723888" y="137668"/>
                  </a:lnTo>
                  <a:lnTo>
                    <a:pt x="6716873" y="94138"/>
                  </a:lnTo>
                  <a:lnTo>
                    <a:pt x="6697337" y="56345"/>
                  </a:lnTo>
                  <a:lnTo>
                    <a:pt x="6667542" y="26550"/>
                  </a:lnTo>
                  <a:lnTo>
                    <a:pt x="6629749" y="7014"/>
                  </a:lnTo>
                  <a:lnTo>
                    <a:pt x="6586220" y="0"/>
                  </a:lnTo>
                  <a:close/>
                </a:path>
              </a:pathLst>
            </a:custGeom>
            <a:solidFill>
              <a:schemeClr val="accent1"/>
            </a:solidFill>
            <a:ln>
              <a:solidFill>
                <a:schemeClr val="accent1"/>
              </a:solidFill>
            </a:ln>
          </p:spPr>
          <p:txBody>
            <a:bodyPr wrap="square" lIns="0" tIns="0" rIns="0" bIns="0" rtlCol="0"/>
            <a:lstStyle/>
            <a:p>
              <a:endParaRPr/>
            </a:p>
          </p:txBody>
        </p:sp>
        <p:sp>
          <p:nvSpPr>
            <p:cNvPr id="19" name="object 13">
              <a:extLst>
                <a:ext uri="{FF2B5EF4-FFF2-40B4-BE49-F238E27FC236}">
                  <a16:creationId xmlns:a16="http://schemas.microsoft.com/office/drawing/2014/main" id="{655FA1D5-3929-3D87-02BF-A8AF3614779B}"/>
                </a:ext>
              </a:extLst>
            </p:cNvPr>
            <p:cNvSpPr/>
            <p:nvPr/>
          </p:nvSpPr>
          <p:spPr>
            <a:xfrm>
              <a:off x="1930907" y="2337815"/>
              <a:ext cx="6724015" cy="826135"/>
            </a:xfrm>
            <a:custGeom>
              <a:avLst/>
              <a:gdLst/>
              <a:ahLst/>
              <a:cxnLst/>
              <a:rect l="l" t="t" r="r" b="b"/>
              <a:pathLst>
                <a:path w="6724015" h="826135">
                  <a:moveTo>
                    <a:pt x="0" y="137668"/>
                  </a:moveTo>
                  <a:lnTo>
                    <a:pt x="7014" y="94138"/>
                  </a:lnTo>
                  <a:lnTo>
                    <a:pt x="26550" y="56345"/>
                  </a:lnTo>
                  <a:lnTo>
                    <a:pt x="56345" y="26550"/>
                  </a:lnTo>
                  <a:lnTo>
                    <a:pt x="94138" y="7014"/>
                  </a:lnTo>
                  <a:lnTo>
                    <a:pt x="137668" y="0"/>
                  </a:lnTo>
                  <a:lnTo>
                    <a:pt x="6586220" y="0"/>
                  </a:lnTo>
                  <a:lnTo>
                    <a:pt x="6629749" y="7014"/>
                  </a:lnTo>
                  <a:lnTo>
                    <a:pt x="6667542" y="26550"/>
                  </a:lnTo>
                  <a:lnTo>
                    <a:pt x="6697337" y="56345"/>
                  </a:lnTo>
                  <a:lnTo>
                    <a:pt x="6716873" y="94138"/>
                  </a:lnTo>
                  <a:lnTo>
                    <a:pt x="6723888" y="137668"/>
                  </a:lnTo>
                  <a:lnTo>
                    <a:pt x="6723888" y="688339"/>
                  </a:lnTo>
                  <a:lnTo>
                    <a:pt x="6716873" y="731869"/>
                  </a:lnTo>
                  <a:lnTo>
                    <a:pt x="6697337" y="769662"/>
                  </a:lnTo>
                  <a:lnTo>
                    <a:pt x="6667542" y="799457"/>
                  </a:lnTo>
                  <a:lnTo>
                    <a:pt x="6629749" y="818993"/>
                  </a:lnTo>
                  <a:lnTo>
                    <a:pt x="6586220" y="826008"/>
                  </a:lnTo>
                  <a:lnTo>
                    <a:pt x="137668" y="826008"/>
                  </a:lnTo>
                  <a:lnTo>
                    <a:pt x="94138" y="818993"/>
                  </a:lnTo>
                  <a:lnTo>
                    <a:pt x="56345" y="799457"/>
                  </a:lnTo>
                  <a:lnTo>
                    <a:pt x="26550" y="769662"/>
                  </a:lnTo>
                  <a:lnTo>
                    <a:pt x="7014" y="731869"/>
                  </a:lnTo>
                  <a:lnTo>
                    <a:pt x="0" y="688339"/>
                  </a:lnTo>
                  <a:lnTo>
                    <a:pt x="0" y="137668"/>
                  </a:lnTo>
                  <a:close/>
                </a:path>
              </a:pathLst>
            </a:custGeom>
            <a:ln w="15874">
              <a:solidFill>
                <a:schemeClr val="accent1"/>
              </a:solidFill>
            </a:ln>
          </p:spPr>
          <p:txBody>
            <a:bodyPr wrap="square" lIns="0" tIns="0" rIns="0" bIns="0" rtlCol="0"/>
            <a:lstStyle/>
            <a:p>
              <a:endParaRPr/>
            </a:p>
          </p:txBody>
        </p:sp>
      </p:grpSp>
      <p:grpSp>
        <p:nvGrpSpPr>
          <p:cNvPr id="20" name="object 15">
            <a:extLst>
              <a:ext uri="{FF2B5EF4-FFF2-40B4-BE49-F238E27FC236}">
                <a16:creationId xmlns:a16="http://schemas.microsoft.com/office/drawing/2014/main" id="{0B809677-5AB9-379F-1BFC-44188F3910BB}"/>
              </a:ext>
            </a:extLst>
          </p:cNvPr>
          <p:cNvGrpSpPr/>
          <p:nvPr/>
        </p:nvGrpSpPr>
        <p:grpSpPr>
          <a:xfrm>
            <a:off x="1442910" y="3599370"/>
            <a:ext cx="9620250" cy="2457450"/>
            <a:chOff x="1442910" y="3599370"/>
            <a:chExt cx="9620250" cy="2457450"/>
          </a:xfrm>
        </p:grpSpPr>
        <p:sp>
          <p:nvSpPr>
            <p:cNvPr id="21" name="object 16">
              <a:extLst>
                <a:ext uri="{FF2B5EF4-FFF2-40B4-BE49-F238E27FC236}">
                  <a16:creationId xmlns:a16="http://schemas.microsoft.com/office/drawing/2014/main" id="{279EFDB6-92B2-3DC7-AEFB-D6BEDFCE07B3}"/>
                </a:ext>
              </a:extLst>
            </p:cNvPr>
            <p:cNvSpPr/>
            <p:nvPr/>
          </p:nvSpPr>
          <p:spPr>
            <a:xfrm>
              <a:off x="1450847" y="4020312"/>
              <a:ext cx="9604375" cy="2028825"/>
            </a:xfrm>
            <a:custGeom>
              <a:avLst/>
              <a:gdLst/>
              <a:ahLst/>
              <a:cxnLst/>
              <a:rect l="l" t="t" r="r" b="b"/>
              <a:pathLst>
                <a:path w="9604375" h="2028825">
                  <a:moveTo>
                    <a:pt x="9604248" y="0"/>
                  </a:moveTo>
                  <a:lnTo>
                    <a:pt x="0" y="0"/>
                  </a:lnTo>
                  <a:lnTo>
                    <a:pt x="0" y="2028444"/>
                  </a:lnTo>
                  <a:lnTo>
                    <a:pt x="9604248" y="2028444"/>
                  </a:lnTo>
                  <a:lnTo>
                    <a:pt x="9604248" y="0"/>
                  </a:lnTo>
                  <a:close/>
                </a:path>
              </a:pathLst>
            </a:custGeom>
            <a:solidFill>
              <a:srgbClr val="FFFFFF">
                <a:alpha val="90194"/>
              </a:srgbClr>
            </a:solidFill>
            <a:ln>
              <a:solidFill>
                <a:schemeClr val="accent1"/>
              </a:solidFill>
            </a:ln>
          </p:spPr>
          <p:txBody>
            <a:bodyPr wrap="square" lIns="0" tIns="0" rIns="0" bIns="0" rtlCol="0"/>
            <a:lstStyle/>
            <a:p>
              <a:endParaRPr/>
            </a:p>
          </p:txBody>
        </p:sp>
        <p:sp>
          <p:nvSpPr>
            <p:cNvPr id="22" name="object 17">
              <a:extLst>
                <a:ext uri="{FF2B5EF4-FFF2-40B4-BE49-F238E27FC236}">
                  <a16:creationId xmlns:a16="http://schemas.microsoft.com/office/drawing/2014/main" id="{D3A3E76F-1027-8757-FE0D-1DE1A26C45DD}"/>
                </a:ext>
              </a:extLst>
            </p:cNvPr>
            <p:cNvSpPr/>
            <p:nvPr/>
          </p:nvSpPr>
          <p:spPr>
            <a:xfrm>
              <a:off x="1450847" y="4020312"/>
              <a:ext cx="9604375" cy="2028825"/>
            </a:xfrm>
            <a:custGeom>
              <a:avLst/>
              <a:gdLst/>
              <a:ahLst/>
              <a:cxnLst/>
              <a:rect l="l" t="t" r="r" b="b"/>
              <a:pathLst>
                <a:path w="9604375" h="2028825">
                  <a:moveTo>
                    <a:pt x="0" y="2028444"/>
                  </a:moveTo>
                  <a:lnTo>
                    <a:pt x="9604248" y="2028444"/>
                  </a:lnTo>
                  <a:lnTo>
                    <a:pt x="9604248" y="0"/>
                  </a:lnTo>
                  <a:lnTo>
                    <a:pt x="0" y="0"/>
                  </a:lnTo>
                  <a:lnTo>
                    <a:pt x="0" y="2028444"/>
                  </a:lnTo>
                  <a:close/>
                </a:path>
              </a:pathLst>
            </a:custGeom>
            <a:ln w="15874">
              <a:solidFill>
                <a:schemeClr val="accent1"/>
              </a:solidFill>
            </a:ln>
          </p:spPr>
          <p:txBody>
            <a:bodyPr wrap="square" lIns="0" tIns="0" rIns="0" bIns="0" rtlCol="0"/>
            <a:lstStyle/>
            <a:p>
              <a:endParaRPr/>
            </a:p>
          </p:txBody>
        </p:sp>
        <p:sp>
          <p:nvSpPr>
            <p:cNvPr id="23" name="object 18">
              <a:extLst>
                <a:ext uri="{FF2B5EF4-FFF2-40B4-BE49-F238E27FC236}">
                  <a16:creationId xmlns:a16="http://schemas.microsoft.com/office/drawing/2014/main" id="{4B5B7E7C-5BCD-9FCC-365D-77B174CCA10A}"/>
                </a:ext>
              </a:extLst>
            </p:cNvPr>
            <p:cNvSpPr/>
            <p:nvPr/>
          </p:nvSpPr>
          <p:spPr>
            <a:xfrm>
              <a:off x="1930907" y="3607308"/>
              <a:ext cx="6724015" cy="826135"/>
            </a:xfrm>
            <a:custGeom>
              <a:avLst/>
              <a:gdLst/>
              <a:ahLst/>
              <a:cxnLst/>
              <a:rect l="l" t="t" r="r" b="b"/>
              <a:pathLst>
                <a:path w="6724015" h="826135">
                  <a:moveTo>
                    <a:pt x="6586220" y="0"/>
                  </a:moveTo>
                  <a:lnTo>
                    <a:pt x="137668" y="0"/>
                  </a:lnTo>
                  <a:lnTo>
                    <a:pt x="94138" y="7014"/>
                  </a:lnTo>
                  <a:lnTo>
                    <a:pt x="56345" y="26550"/>
                  </a:lnTo>
                  <a:lnTo>
                    <a:pt x="26550" y="56345"/>
                  </a:lnTo>
                  <a:lnTo>
                    <a:pt x="7014" y="94138"/>
                  </a:lnTo>
                  <a:lnTo>
                    <a:pt x="0" y="137668"/>
                  </a:lnTo>
                  <a:lnTo>
                    <a:pt x="0" y="688340"/>
                  </a:lnTo>
                  <a:lnTo>
                    <a:pt x="7014" y="731869"/>
                  </a:lnTo>
                  <a:lnTo>
                    <a:pt x="26550" y="769662"/>
                  </a:lnTo>
                  <a:lnTo>
                    <a:pt x="56345" y="799457"/>
                  </a:lnTo>
                  <a:lnTo>
                    <a:pt x="94138" y="818993"/>
                  </a:lnTo>
                  <a:lnTo>
                    <a:pt x="137668" y="826008"/>
                  </a:lnTo>
                  <a:lnTo>
                    <a:pt x="6586220" y="826008"/>
                  </a:lnTo>
                  <a:lnTo>
                    <a:pt x="6629749" y="818993"/>
                  </a:lnTo>
                  <a:lnTo>
                    <a:pt x="6667542" y="799457"/>
                  </a:lnTo>
                  <a:lnTo>
                    <a:pt x="6697337" y="769662"/>
                  </a:lnTo>
                  <a:lnTo>
                    <a:pt x="6716873" y="731869"/>
                  </a:lnTo>
                  <a:lnTo>
                    <a:pt x="6723888" y="688340"/>
                  </a:lnTo>
                  <a:lnTo>
                    <a:pt x="6723888" y="137668"/>
                  </a:lnTo>
                  <a:lnTo>
                    <a:pt x="6716873" y="94138"/>
                  </a:lnTo>
                  <a:lnTo>
                    <a:pt x="6697337" y="56345"/>
                  </a:lnTo>
                  <a:lnTo>
                    <a:pt x="6667542" y="26550"/>
                  </a:lnTo>
                  <a:lnTo>
                    <a:pt x="6629749" y="7014"/>
                  </a:lnTo>
                  <a:lnTo>
                    <a:pt x="6586220" y="0"/>
                  </a:lnTo>
                  <a:close/>
                </a:path>
              </a:pathLst>
            </a:custGeom>
            <a:solidFill>
              <a:schemeClr val="accent1"/>
            </a:solidFill>
            <a:ln>
              <a:solidFill>
                <a:schemeClr val="accent1"/>
              </a:solidFill>
            </a:ln>
          </p:spPr>
          <p:txBody>
            <a:bodyPr wrap="square" lIns="0" tIns="0" rIns="0" bIns="0" rtlCol="0"/>
            <a:lstStyle/>
            <a:p>
              <a:endParaRPr/>
            </a:p>
          </p:txBody>
        </p:sp>
        <p:sp>
          <p:nvSpPr>
            <p:cNvPr id="24" name="object 19">
              <a:extLst>
                <a:ext uri="{FF2B5EF4-FFF2-40B4-BE49-F238E27FC236}">
                  <a16:creationId xmlns:a16="http://schemas.microsoft.com/office/drawing/2014/main" id="{F2B61F20-EC36-38C0-A688-1A00162DAEA5}"/>
                </a:ext>
              </a:extLst>
            </p:cNvPr>
            <p:cNvSpPr/>
            <p:nvPr/>
          </p:nvSpPr>
          <p:spPr>
            <a:xfrm>
              <a:off x="1930907" y="3607308"/>
              <a:ext cx="6724015" cy="826135"/>
            </a:xfrm>
            <a:custGeom>
              <a:avLst/>
              <a:gdLst/>
              <a:ahLst/>
              <a:cxnLst/>
              <a:rect l="l" t="t" r="r" b="b"/>
              <a:pathLst>
                <a:path w="6724015" h="826135">
                  <a:moveTo>
                    <a:pt x="0" y="137668"/>
                  </a:moveTo>
                  <a:lnTo>
                    <a:pt x="7014" y="94138"/>
                  </a:lnTo>
                  <a:lnTo>
                    <a:pt x="26550" y="56345"/>
                  </a:lnTo>
                  <a:lnTo>
                    <a:pt x="56345" y="26550"/>
                  </a:lnTo>
                  <a:lnTo>
                    <a:pt x="94138" y="7014"/>
                  </a:lnTo>
                  <a:lnTo>
                    <a:pt x="137668" y="0"/>
                  </a:lnTo>
                  <a:lnTo>
                    <a:pt x="6586220" y="0"/>
                  </a:lnTo>
                  <a:lnTo>
                    <a:pt x="6629749" y="7014"/>
                  </a:lnTo>
                  <a:lnTo>
                    <a:pt x="6667542" y="26550"/>
                  </a:lnTo>
                  <a:lnTo>
                    <a:pt x="6697337" y="56345"/>
                  </a:lnTo>
                  <a:lnTo>
                    <a:pt x="6716873" y="94138"/>
                  </a:lnTo>
                  <a:lnTo>
                    <a:pt x="6723888" y="137668"/>
                  </a:lnTo>
                  <a:lnTo>
                    <a:pt x="6723888" y="688340"/>
                  </a:lnTo>
                  <a:lnTo>
                    <a:pt x="6716873" y="731869"/>
                  </a:lnTo>
                  <a:lnTo>
                    <a:pt x="6697337" y="769662"/>
                  </a:lnTo>
                  <a:lnTo>
                    <a:pt x="6667542" y="799457"/>
                  </a:lnTo>
                  <a:lnTo>
                    <a:pt x="6629749" y="818993"/>
                  </a:lnTo>
                  <a:lnTo>
                    <a:pt x="6586220" y="826008"/>
                  </a:lnTo>
                  <a:lnTo>
                    <a:pt x="137668" y="826008"/>
                  </a:lnTo>
                  <a:lnTo>
                    <a:pt x="94138" y="818993"/>
                  </a:lnTo>
                  <a:lnTo>
                    <a:pt x="56345" y="799457"/>
                  </a:lnTo>
                  <a:lnTo>
                    <a:pt x="26550" y="769662"/>
                  </a:lnTo>
                  <a:lnTo>
                    <a:pt x="7014" y="731869"/>
                  </a:lnTo>
                  <a:lnTo>
                    <a:pt x="0" y="688340"/>
                  </a:lnTo>
                  <a:lnTo>
                    <a:pt x="0" y="137668"/>
                  </a:lnTo>
                  <a:close/>
                </a:path>
              </a:pathLst>
            </a:custGeom>
            <a:ln w="15874">
              <a:solidFill>
                <a:schemeClr val="accent1"/>
              </a:solidFill>
            </a:ln>
          </p:spPr>
          <p:txBody>
            <a:bodyPr wrap="square" lIns="0" tIns="0" rIns="0" bIns="0" rtlCol="0"/>
            <a:lstStyle/>
            <a:p>
              <a:endParaRPr/>
            </a:p>
          </p:txBody>
        </p:sp>
      </p:grpSp>
      <p:sp>
        <p:nvSpPr>
          <p:cNvPr id="25" name="object 14">
            <a:extLst>
              <a:ext uri="{FF2B5EF4-FFF2-40B4-BE49-F238E27FC236}">
                <a16:creationId xmlns:a16="http://schemas.microsoft.com/office/drawing/2014/main" id="{AAD16C9E-FE7B-D650-9C73-F9F4ED562569}"/>
              </a:ext>
            </a:extLst>
          </p:cNvPr>
          <p:cNvSpPr txBox="1"/>
          <p:nvPr/>
        </p:nvSpPr>
        <p:spPr>
          <a:xfrm>
            <a:off x="2213229" y="2301620"/>
            <a:ext cx="5941060" cy="822325"/>
          </a:xfrm>
          <a:prstGeom prst="rect">
            <a:avLst/>
          </a:prstGeom>
          <a:noFill/>
        </p:spPr>
        <p:txBody>
          <a:bodyPr vert="horz" wrap="square" lIns="0" tIns="71120" rIns="0" bIns="0" rtlCol="0">
            <a:spAutoFit/>
          </a:bodyPr>
          <a:lstStyle/>
          <a:p>
            <a:pPr marL="12700" marR="5080">
              <a:lnSpc>
                <a:spcPts val="2920"/>
              </a:lnSpc>
              <a:spcBef>
                <a:spcPts val="560"/>
              </a:spcBef>
            </a:pPr>
            <a:r>
              <a:rPr sz="2800" spc="240" dirty="0">
                <a:solidFill>
                  <a:srgbClr val="FFFFFF"/>
                </a:solidFill>
                <a:latin typeface="Trebuchet MS"/>
                <a:cs typeface="Trebuchet MS"/>
              </a:rPr>
              <a:t>W</a:t>
            </a:r>
            <a:r>
              <a:rPr sz="2800" spc="155" dirty="0">
                <a:solidFill>
                  <a:srgbClr val="FFFFFF"/>
                </a:solidFill>
                <a:latin typeface="Trebuchet MS"/>
                <a:cs typeface="Trebuchet MS"/>
              </a:rPr>
              <a:t>h</a:t>
            </a:r>
            <a:r>
              <a:rPr sz="2800" spc="40" dirty="0">
                <a:solidFill>
                  <a:srgbClr val="FFFFFF"/>
                </a:solidFill>
                <a:latin typeface="Trebuchet MS"/>
                <a:cs typeface="Trebuchet MS"/>
              </a:rPr>
              <a:t>o</a:t>
            </a:r>
            <a:r>
              <a:rPr sz="2800" spc="-70" dirty="0">
                <a:solidFill>
                  <a:srgbClr val="FFFFFF"/>
                </a:solidFill>
                <a:latin typeface="Trebuchet MS"/>
                <a:cs typeface="Trebuchet MS"/>
              </a:rPr>
              <a:t> </a:t>
            </a:r>
            <a:r>
              <a:rPr sz="2800" spc="-85" dirty="0">
                <a:solidFill>
                  <a:srgbClr val="FFFFFF"/>
                </a:solidFill>
                <a:latin typeface="Trebuchet MS"/>
                <a:cs typeface="Trebuchet MS"/>
              </a:rPr>
              <a:t>s</a:t>
            </a:r>
            <a:r>
              <a:rPr sz="2800" spc="-105" dirty="0">
                <a:solidFill>
                  <a:srgbClr val="FFFFFF"/>
                </a:solidFill>
                <a:latin typeface="Trebuchet MS"/>
                <a:cs typeface="Trebuchet MS"/>
              </a:rPr>
              <a:t>h</a:t>
            </a:r>
            <a:r>
              <a:rPr sz="2800" spc="-50" dirty="0">
                <a:solidFill>
                  <a:srgbClr val="FFFFFF"/>
                </a:solidFill>
                <a:latin typeface="Trebuchet MS"/>
                <a:cs typeface="Trebuchet MS"/>
              </a:rPr>
              <a:t>o</a:t>
            </a:r>
            <a:r>
              <a:rPr sz="2800" spc="-45" dirty="0">
                <a:solidFill>
                  <a:srgbClr val="FFFFFF"/>
                </a:solidFill>
                <a:latin typeface="Trebuchet MS"/>
                <a:cs typeface="Trebuchet MS"/>
              </a:rPr>
              <a:t>u</a:t>
            </a:r>
            <a:r>
              <a:rPr sz="2800" spc="-130" dirty="0">
                <a:solidFill>
                  <a:srgbClr val="FFFFFF"/>
                </a:solidFill>
                <a:latin typeface="Trebuchet MS"/>
                <a:cs typeface="Trebuchet MS"/>
              </a:rPr>
              <a:t>l</a:t>
            </a:r>
            <a:r>
              <a:rPr sz="2800" spc="-229" dirty="0">
                <a:solidFill>
                  <a:srgbClr val="FFFFFF"/>
                </a:solidFill>
                <a:latin typeface="Trebuchet MS"/>
                <a:cs typeface="Trebuchet MS"/>
              </a:rPr>
              <a:t>d</a:t>
            </a:r>
            <a:r>
              <a:rPr sz="2800" spc="-70" dirty="0">
                <a:solidFill>
                  <a:srgbClr val="FFFFFF"/>
                </a:solidFill>
                <a:latin typeface="Trebuchet MS"/>
                <a:cs typeface="Trebuchet MS"/>
              </a:rPr>
              <a:t> </a:t>
            </a:r>
            <a:r>
              <a:rPr sz="2800" spc="-175" dirty="0">
                <a:solidFill>
                  <a:srgbClr val="FFFFFF"/>
                </a:solidFill>
                <a:latin typeface="Trebuchet MS"/>
                <a:cs typeface="Trebuchet MS"/>
              </a:rPr>
              <a:t>be</a:t>
            </a:r>
            <a:r>
              <a:rPr sz="2800" spc="-65" dirty="0">
                <a:solidFill>
                  <a:srgbClr val="FFFFFF"/>
                </a:solidFill>
                <a:latin typeface="Trebuchet MS"/>
                <a:cs typeface="Trebuchet MS"/>
              </a:rPr>
              <a:t> </a:t>
            </a:r>
            <a:r>
              <a:rPr sz="2800" spc="-50" dirty="0">
                <a:solidFill>
                  <a:srgbClr val="FFFFFF"/>
                </a:solidFill>
                <a:latin typeface="Trebuchet MS"/>
                <a:cs typeface="Trebuchet MS"/>
              </a:rPr>
              <a:t>r</a:t>
            </a:r>
            <a:r>
              <a:rPr sz="2800" spc="-130" dirty="0">
                <a:solidFill>
                  <a:srgbClr val="FFFFFF"/>
                </a:solidFill>
                <a:latin typeface="Trebuchet MS"/>
                <a:cs typeface="Trebuchet MS"/>
              </a:rPr>
              <a:t>es</a:t>
            </a:r>
            <a:r>
              <a:rPr sz="2800" spc="-145" dirty="0">
                <a:solidFill>
                  <a:srgbClr val="FFFFFF"/>
                </a:solidFill>
                <a:latin typeface="Trebuchet MS"/>
                <a:cs typeface="Trebuchet MS"/>
              </a:rPr>
              <a:t>p</a:t>
            </a:r>
            <a:r>
              <a:rPr sz="2800" spc="-50" dirty="0">
                <a:solidFill>
                  <a:srgbClr val="FFFFFF"/>
                </a:solidFill>
                <a:latin typeface="Trebuchet MS"/>
                <a:cs typeface="Trebuchet MS"/>
              </a:rPr>
              <a:t>o</a:t>
            </a:r>
            <a:r>
              <a:rPr sz="2800" spc="-45" dirty="0">
                <a:solidFill>
                  <a:srgbClr val="FFFFFF"/>
                </a:solidFill>
                <a:latin typeface="Trebuchet MS"/>
                <a:cs typeface="Trebuchet MS"/>
              </a:rPr>
              <a:t>n</a:t>
            </a:r>
            <a:r>
              <a:rPr sz="2800" spc="-114" dirty="0">
                <a:solidFill>
                  <a:srgbClr val="FFFFFF"/>
                </a:solidFill>
                <a:latin typeface="Trebuchet MS"/>
                <a:cs typeface="Trebuchet MS"/>
              </a:rPr>
              <a:t>si</a:t>
            </a:r>
            <a:r>
              <a:rPr sz="2800" spc="-180" dirty="0">
                <a:solidFill>
                  <a:srgbClr val="FFFFFF"/>
                </a:solidFill>
                <a:latin typeface="Trebuchet MS"/>
                <a:cs typeface="Trebuchet MS"/>
              </a:rPr>
              <a:t>b</a:t>
            </a:r>
            <a:r>
              <a:rPr sz="2800" spc="-150" dirty="0">
                <a:solidFill>
                  <a:srgbClr val="FFFFFF"/>
                </a:solidFill>
                <a:latin typeface="Trebuchet MS"/>
                <a:cs typeface="Trebuchet MS"/>
              </a:rPr>
              <a:t>l</a:t>
            </a:r>
            <a:r>
              <a:rPr sz="2800" spc="-260" dirty="0">
                <a:solidFill>
                  <a:srgbClr val="FFFFFF"/>
                </a:solidFill>
                <a:latin typeface="Trebuchet MS"/>
                <a:cs typeface="Trebuchet MS"/>
              </a:rPr>
              <a:t>e</a:t>
            </a:r>
            <a:r>
              <a:rPr sz="2800" spc="-65" dirty="0">
                <a:solidFill>
                  <a:srgbClr val="FFFFFF"/>
                </a:solidFill>
                <a:latin typeface="Trebuchet MS"/>
                <a:cs typeface="Trebuchet MS"/>
              </a:rPr>
              <a:t> </a:t>
            </a:r>
            <a:r>
              <a:rPr sz="2800" spc="-370" dirty="0">
                <a:solidFill>
                  <a:srgbClr val="FFFFFF"/>
                </a:solidFill>
                <a:latin typeface="Trebuchet MS"/>
                <a:cs typeface="Trebuchet MS"/>
              </a:rPr>
              <a:t>f</a:t>
            </a:r>
            <a:r>
              <a:rPr sz="2800" spc="25" dirty="0">
                <a:solidFill>
                  <a:srgbClr val="FFFFFF"/>
                </a:solidFill>
                <a:latin typeface="Trebuchet MS"/>
                <a:cs typeface="Trebuchet MS"/>
              </a:rPr>
              <a:t>or</a:t>
            </a:r>
            <a:r>
              <a:rPr sz="2800" spc="-65" dirty="0">
                <a:solidFill>
                  <a:srgbClr val="FFFFFF"/>
                </a:solidFill>
                <a:latin typeface="Trebuchet MS"/>
                <a:cs typeface="Trebuchet MS"/>
              </a:rPr>
              <a:t> </a:t>
            </a:r>
            <a:r>
              <a:rPr sz="2800" spc="-160" dirty="0">
                <a:solidFill>
                  <a:srgbClr val="FFFFFF"/>
                </a:solidFill>
                <a:latin typeface="Trebuchet MS"/>
                <a:cs typeface="Trebuchet MS"/>
              </a:rPr>
              <a:t>e</a:t>
            </a:r>
            <a:r>
              <a:rPr sz="2800" spc="-155" dirty="0">
                <a:solidFill>
                  <a:srgbClr val="FFFFFF"/>
                </a:solidFill>
                <a:latin typeface="Trebuchet MS"/>
                <a:cs typeface="Trebuchet MS"/>
              </a:rPr>
              <a:t>n</a:t>
            </a:r>
            <a:r>
              <a:rPr sz="2800" spc="-370" dirty="0">
                <a:solidFill>
                  <a:srgbClr val="FFFFFF"/>
                </a:solidFill>
                <a:latin typeface="Trebuchet MS"/>
                <a:cs typeface="Trebuchet MS"/>
              </a:rPr>
              <a:t>f</a:t>
            </a:r>
            <a:r>
              <a:rPr sz="2800" spc="30" dirty="0">
                <a:solidFill>
                  <a:srgbClr val="FFFFFF"/>
                </a:solidFill>
                <a:latin typeface="Trebuchet MS"/>
                <a:cs typeface="Trebuchet MS"/>
              </a:rPr>
              <a:t>o</a:t>
            </a:r>
            <a:r>
              <a:rPr sz="2800" spc="-50" dirty="0">
                <a:solidFill>
                  <a:srgbClr val="FFFFFF"/>
                </a:solidFill>
                <a:latin typeface="Trebuchet MS"/>
                <a:cs typeface="Trebuchet MS"/>
              </a:rPr>
              <a:t>r</a:t>
            </a:r>
            <a:r>
              <a:rPr sz="2800" spc="-155" dirty="0">
                <a:solidFill>
                  <a:srgbClr val="FFFFFF"/>
                </a:solidFill>
                <a:latin typeface="Trebuchet MS"/>
                <a:cs typeface="Trebuchet MS"/>
              </a:rPr>
              <a:t>cing  </a:t>
            </a:r>
            <a:r>
              <a:rPr lang="en-GB" sz="2800" spc="-155" dirty="0">
                <a:solidFill>
                  <a:srgbClr val="FFFFFF"/>
                </a:solidFill>
                <a:latin typeface="Trebuchet MS"/>
                <a:cs typeface="Trebuchet MS"/>
              </a:rPr>
              <a:t>the </a:t>
            </a:r>
            <a:r>
              <a:rPr sz="2800" spc="-110" dirty="0">
                <a:solidFill>
                  <a:srgbClr val="FFFFFF"/>
                </a:solidFill>
                <a:latin typeface="Trebuchet MS"/>
                <a:cs typeface="Trebuchet MS"/>
              </a:rPr>
              <a:t>ri</a:t>
            </a:r>
            <a:r>
              <a:rPr sz="2800" spc="-175" dirty="0">
                <a:solidFill>
                  <a:srgbClr val="FFFFFF"/>
                </a:solidFill>
                <a:latin typeface="Trebuchet MS"/>
                <a:cs typeface="Trebuchet MS"/>
              </a:rPr>
              <a:t>g</a:t>
            </a:r>
            <a:r>
              <a:rPr sz="2800" spc="-185" dirty="0">
                <a:solidFill>
                  <a:srgbClr val="FFFFFF"/>
                </a:solidFill>
                <a:latin typeface="Trebuchet MS"/>
                <a:cs typeface="Trebuchet MS"/>
              </a:rPr>
              <a:t>h</a:t>
            </a:r>
            <a:r>
              <a:rPr sz="2800" spc="-130" dirty="0">
                <a:solidFill>
                  <a:srgbClr val="FFFFFF"/>
                </a:solidFill>
                <a:latin typeface="Trebuchet MS"/>
                <a:cs typeface="Trebuchet MS"/>
              </a:rPr>
              <a:t>t</a:t>
            </a:r>
            <a:r>
              <a:rPr sz="2800" spc="-60" dirty="0">
                <a:solidFill>
                  <a:srgbClr val="FFFFFF"/>
                </a:solidFill>
                <a:latin typeface="Trebuchet MS"/>
                <a:cs typeface="Trebuchet MS"/>
              </a:rPr>
              <a:t>s </a:t>
            </a:r>
            <a:r>
              <a:rPr sz="2800" spc="-150" dirty="0">
                <a:solidFill>
                  <a:srgbClr val="FFFFFF"/>
                </a:solidFill>
                <a:latin typeface="Trebuchet MS"/>
                <a:cs typeface="Trebuchet MS"/>
              </a:rPr>
              <a:t>of</a:t>
            </a:r>
            <a:r>
              <a:rPr sz="2800" spc="-60" dirty="0">
                <a:solidFill>
                  <a:srgbClr val="FFFFFF"/>
                </a:solidFill>
                <a:latin typeface="Trebuchet MS"/>
                <a:cs typeface="Trebuchet MS"/>
              </a:rPr>
              <a:t> </a:t>
            </a:r>
            <a:r>
              <a:rPr sz="2800" spc="-114" dirty="0">
                <a:solidFill>
                  <a:srgbClr val="FFFFFF"/>
                </a:solidFill>
                <a:latin typeface="Trebuchet MS"/>
                <a:cs typeface="Trebuchet MS"/>
              </a:rPr>
              <a:t>i</a:t>
            </a:r>
            <a:r>
              <a:rPr sz="2800" spc="-254" dirty="0">
                <a:solidFill>
                  <a:srgbClr val="FFFFFF"/>
                </a:solidFill>
                <a:latin typeface="Trebuchet MS"/>
                <a:cs typeface="Trebuchet MS"/>
              </a:rPr>
              <a:t>n</a:t>
            </a:r>
            <a:r>
              <a:rPr sz="2800" spc="-215" dirty="0">
                <a:solidFill>
                  <a:srgbClr val="FFFFFF"/>
                </a:solidFill>
                <a:latin typeface="Trebuchet MS"/>
                <a:cs typeface="Trebuchet MS"/>
              </a:rPr>
              <a:t>v</a:t>
            </a:r>
            <a:r>
              <a:rPr sz="2800" spc="-150" dirty="0">
                <a:solidFill>
                  <a:srgbClr val="FFFFFF"/>
                </a:solidFill>
                <a:latin typeface="Trebuchet MS"/>
                <a:cs typeface="Trebuchet MS"/>
              </a:rPr>
              <a:t>es</a:t>
            </a:r>
            <a:r>
              <a:rPr sz="2800" spc="-114" dirty="0">
                <a:solidFill>
                  <a:srgbClr val="FFFFFF"/>
                </a:solidFill>
                <a:latin typeface="Trebuchet MS"/>
                <a:cs typeface="Trebuchet MS"/>
              </a:rPr>
              <a:t>t</a:t>
            </a:r>
            <a:r>
              <a:rPr sz="2800" dirty="0">
                <a:solidFill>
                  <a:srgbClr val="FFFFFF"/>
                </a:solidFill>
                <a:latin typeface="Trebuchet MS"/>
                <a:cs typeface="Trebuchet MS"/>
              </a:rPr>
              <a:t>or</a:t>
            </a:r>
            <a:r>
              <a:rPr sz="2800" spc="5" dirty="0">
                <a:solidFill>
                  <a:srgbClr val="FFFFFF"/>
                </a:solidFill>
                <a:latin typeface="Trebuchet MS"/>
                <a:cs typeface="Trebuchet MS"/>
              </a:rPr>
              <a:t>s</a:t>
            </a:r>
            <a:r>
              <a:rPr sz="2800" spc="-100" dirty="0">
                <a:solidFill>
                  <a:srgbClr val="FFFFFF"/>
                </a:solidFill>
                <a:latin typeface="Trebuchet MS"/>
                <a:cs typeface="Trebuchet MS"/>
              </a:rPr>
              <a:t>?</a:t>
            </a:r>
            <a:endParaRPr sz="2800" dirty="0">
              <a:latin typeface="Trebuchet MS"/>
              <a:cs typeface="Trebuchet MS"/>
            </a:endParaRPr>
          </a:p>
        </p:txBody>
      </p:sp>
      <p:sp>
        <p:nvSpPr>
          <p:cNvPr id="26" name="object 20">
            <a:extLst>
              <a:ext uri="{FF2B5EF4-FFF2-40B4-BE49-F238E27FC236}">
                <a16:creationId xmlns:a16="http://schemas.microsoft.com/office/drawing/2014/main" id="{9A6F828E-17D0-E896-E972-F6FAC88947B1}"/>
              </a:ext>
            </a:extLst>
          </p:cNvPr>
          <p:cNvSpPr txBox="1"/>
          <p:nvPr/>
        </p:nvSpPr>
        <p:spPr>
          <a:xfrm>
            <a:off x="2213229" y="3572002"/>
            <a:ext cx="6035826" cy="873957"/>
          </a:xfrm>
          <a:prstGeom prst="rect">
            <a:avLst/>
          </a:prstGeom>
        </p:spPr>
        <p:txBody>
          <a:bodyPr vert="horz" wrap="square" lIns="0" tIns="12065" rIns="0" bIns="0" rtlCol="0">
            <a:spAutoFit/>
          </a:bodyPr>
          <a:lstStyle/>
          <a:p>
            <a:pPr marL="12700">
              <a:lnSpc>
                <a:spcPct val="100000"/>
              </a:lnSpc>
              <a:spcBef>
                <a:spcPts val="95"/>
              </a:spcBef>
            </a:pPr>
            <a:r>
              <a:rPr lang="en-GB" sz="2800" spc="240" dirty="0">
                <a:solidFill>
                  <a:srgbClr val="FFFFFF"/>
                </a:solidFill>
                <a:latin typeface="Trebuchet MS"/>
                <a:cs typeface="Trebuchet MS"/>
              </a:rPr>
              <a:t>From w</a:t>
            </a:r>
            <a:r>
              <a:rPr sz="2800" spc="155" dirty="0">
                <a:solidFill>
                  <a:srgbClr val="FFFFFF"/>
                </a:solidFill>
                <a:latin typeface="Trebuchet MS"/>
                <a:cs typeface="Trebuchet MS"/>
              </a:rPr>
              <a:t>h</a:t>
            </a:r>
            <a:r>
              <a:rPr sz="2800" spc="-100" dirty="0">
                <a:solidFill>
                  <a:srgbClr val="FFFFFF"/>
                </a:solidFill>
                <a:latin typeface="Trebuchet MS"/>
                <a:cs typeface="Trebuchet MS"/>
              </a:rPr>
              <a:t>e</a:t>
            </a:r>
            <a:r>
              <a:rPr sz="2800" spc="-135" dirty="0">
                <a:solidFill>
                  <a:srgbClr val="FFFFFF"/>
                </a:solidFill>
                <a:latin typeface="Trebuchet MS"/>
                <a:cs typeface="Trebuchet MS"/>
              </a:rPr>
              <a:t>r</a:t>
            </a:r>
            <a:r>
              <a:rPr sz="2800" spc="-190" dirty="0">
                <a:solidFill>
                  <a:srgbClr val="FFFFFF"/>
                </a:solidFill>
                <a:latin typeface="Trebuchet MS"/>
                <a:cs typeface="Trebuchet MS"/>
              </a:rPr>
              <a:t>e</a:t>
            </a:r>
            <a:r>
              <a:rPr sz="2800" spc="-55" dirty="0">
                <a:solidFill>
                  <a:srgbClr val="FFFFFF"/>
                </a:solidFill>
                <a:latin typeface="Trebuchet MS"/>
                <a:cs typeface="Trebuchet MS"/>
              </a:rPr>
              <a:t> </a:t>
            </a:r>
            <a:r>
              <a:rPr sz="2800" spc="-195" dirty="0">
                <a:solidFill>
                  <a:srgbClr val="FFFFFF"/>
                </a:solidFill>
                <a:latin typeface="Trebuchet MS"/>
                <a:cs typeface="Trebuchet MS"/>
              </a:rPr>
              <a:t>can</a:t>
            </a:r>
            <a:r>
              <a:rPr sz="2800" spc="-65" dirty="0">
                <a:solidFill>
                  <a:srgbClr val="FFFFFF"/>
                </a:solidFill>
                <a:latin typeface="Trebuchet MS"/>
                <a:cs typeface="Trebuchet MS"/>
              </a:rPr>
              <a:t> </a:t>
            </a:r>
            <a:r>
              <a:rPr sz="2800" spc="-130" dirty="0">
                <a:solidFill>
                  <a:srgbClr val="FFFFFF"/>
                </a:solidFill>
                <a:latin typeface="Trebuchet MS"/>
                <a:cs typeface="Trebuchet MS"/>
              </a:rPr>
              <a:t>w</a:t>
            </a:r>
            <a:r>
              <a:rPr sz="2800" spc="-190" dirty="0">
                <a:solidFill>
                  <a:srgbClr val="FFFFFF"/>
                </a:solidFill>
                <a:latin typeface="Trebuchet MS"/>
                <a:cs typeface="Trebuchet MS"/>
              </a:rPr>
              <a:t>e</a:t>
            </a:r>
            <a:r>
              <a:rPr sz="2800" spc="-60" dirty="0">
                <a:solidFill>
                  <a:srgbClr val="FFFFFF"/>
                </a:solidFill>
                <a:latin typeface="Trebuchet MS"/>
                <a:cs typeface="Trebuchet MS"/>
              </a:rPr>
              <a:t> </a:t>
            </a:r>
            <a:r>
              <a:rPr sz="2800" spc="-125" dirty="0">
                <a:solidFill>
                  <a:srgbClr val="FFFFFF"/>
                </a:solidFill>
                <a:latin typeface="Trebuchet MS"/>
                <a:cs typeface="Trebuchet MS"/>
              </a:rPr>
              <a:t>deri</a:t>
            </a:r>
            <a:r>
              <a:rPr sz="2800" spc="-200" dirty="0">
                <a:solidFill>
                  <a:srgbClr val="FFFFFF"/>
                </a:solidFill>
                <a:latin typeface="Trebuchet MS"/>
                <a:cs typeface="Trebuchet MS"/>
              </a:rPr>
              <a:t>v</a:t>
            </a:r>
            <a:r>
              <a:rPr sz="2800" spc="-190" dirty="0">
                <a:solidFill>
                  <a:srgbClr val="FFFFFF"/>
                </a:solidFill>
                <a:latin typeface="Trebuchet MS"/>
                <a:cs typeface="Trebuchet MS"/>
              </a:rPr>
              <a:t>e</a:t>
            </a:r>
            <a:r>
              <a:rPr sz="2800" spc="-65" dirty="0">
                <a:solidFill>
                  <a:srgbClr val="FFFFFF"/>
                </a:solidFill>
                <a:latin typeface="Trebuchet MS"/>
                <a:cs typeface="Trebuchet MS"/>
              </a:rPr>
              <a:t> </a:t>
            </a:r>
            <a:r>
              <a:rPr lang="en-GB" sz="2800" spc="-65" dirty="0">
                <a:solidFill>
                  <a:srgbClr val="FFFFFF"/>
                </a:solidFill>
                <a:latin typeface="Trebuchet MS"/>
                <a:cs typeface="Trebuchet MS"/>
              </a:rPr>
              <a:t>the </a:t>
            </a:r>
            <a:r>
              <a:rPr sz="2800" spc="-125" dirty="0">
                <a:solidFill>
                  <a:srgbClr val="FFFFFF"/>
                </a:solidFill>
                <a:latin typeface="Trebuchet MS"/>
                <a:cs typeface="Trebuchet MS"/>
              </a:rPr>
              <a:t>rights</a:t>
            </a:r>
            <a:r>
              <a:rPr sz="2800" spc="-45" dirty="0">
                <a:solidFill>
                  <a:srgbClr val="FFFFFF"/>
                </a:solidFill>
                <a:latin typeface="Trebuchet MS"/>
                <a:cs typeface="Trebuchet MS"/>
              </a:rPr>
              <a:t> </a:t>
            </a:r>
            <a:r>
              <a:rPr sz="2800" spc="-150" dirty="0">
                <a:solidFill>
                  <a:srgbClr val="FFFFFF"/>
                </a:solidFill>
                <a:latin typeface="Trebuchet MS"/>
                <a:cs typeface="Trebuchet MS"/>
              </a:rPr>
              <a:t>of</a:t>
            </a:r>
            <a:r>
              <a:rPr sz="2800" spc="-75" dirty="0">
                <a:solidFill>
                  <a:srgbClr val="FFFFFF"/>
                </a:solidFill>
                <a:latin typeface="Trebuchet MS"/>
                <a:cs typeface="Trebuchet MS"/>
              </a:rPr>
              <a:t> </a:t>
            </a:r>
            <a:r>
              <a:rPr lang="en-GB" sz="2800" spc="-75" dirty="0">
                <a:solidFill>
                  <a:srgbClr val="FFFFFF"/>
                </a:solidFill>
                <a:latin typeface="Trebuchet MS"/>
                <a:cs typeface="Trebuchet MS"/>
              </a:rPr>
              <a:t>investors</a:t>
            </a:r>
            <a:r>
              <a:rPr lang="en-GB" sz="2800" spc="-114" dirty="0">
                <a:solidFill>
                  <a:srgbClr val="FFFFFF"/>
                </a:solidFill>
                <a:latin typeface="Trebuchet MS"/>
                <a:cs typeface="Trebuchet MS"/>
              </a:rPr>
              <a:t>?</a:t>
            </a:r>
            <a:endParaRPr sz="2800" dirty="0">
              <a:latin typeface="Trebuchet MS"/>
              <a:cs typeface="Trebuchet MS"/>
            </a:endParaRPr>
          </a:p>
        </p:txBody>
      </p:sp>
      <p:sp>
        <p:nvSpPr>
          <p:cNvPr id="27" name="object 21">
            <a:extLst>
              <a:ext uri="{FF2B5EF4-FFF2-40B4-BE49-F238E27FC236}">
                <a16:creationId xmlns:a16="http://schemas.microsoft.com/office/drawing/2014/main" id="{1F125334-E373-45FC-2805-67B405D84E8B}"/>
              </a:ext>
            </a:extLst>
          </p:cNvPr>
          <p:cNvSpPr txBox="1"/>
          <p:nvPr/>
        </p:nvSpPr>
        <p:spPr>
          <a:xfrm>
            <a:off x="2184019" y="3784117"/>
            <a:ext cx="5235575" cy="2060575"/>
          </a:xfrm>
          <a:prstGeom prst="rect">
            <a:avLst/>
          </a:prstGeom>
        </p:spPr>
        <p:txBody>
          <a:bodyPr vert="horz" wrap="square" lIns="0" tIns="170180" rIns="0" bIns="0" rtlCol="0">
            <a:spAutoFit/>
          </a:bodyPr>
          <a:lstStyle/>
          <a:p>
            <a:pPr marL="41910">
              <a:lnSpc>
                <a:spcPct val="100000"/>
              </a:lnSpc>
              <a:spcBef>
                <a:spcPts val="1340"/>
              </a:spcBef>
            </a:pPr>
            <a:endParaRPr sz="2800" dirty="0">
              <a:latin typeface="Trebuchet MS"/>
              <a:cs typeface="Trebuchet MS"/>
            </a:endParaRPr>
          </a:p>
          <a:p>
            <a:pPr marL="299085" indent="-287020">
              <a:lnSpc>
                <a:spcPct val="100000"/>
              </a:lnSpc>
              <a:spcBef>
                <a:spcPts val="1240"/>
              </a:spcBef>
              <a:buChar char="•"/>
              <a:tabLst>
                <a:tab pos="299085" algn="l"/>
                <a:tab pos="299720" algn="l"/>
              </a:tabLst>
            </a:pPr>
            <a:r>
              <a:rPr sz="2800" spc="30" dirty="0">
                <a:latin typeface="Trebuchet MS"/>
                <a:cs typeface="Trebuchet MS"/>
              </a:rPr>
              <a:t>EU</a:t>
            </a:r>
            <a:r>
              <a:rPr sz="2800" spc="-110" dirty="0">
                <a:latin typeface="Trebuchet MS"/>
                <a:cs typeface="Trebuchet MS"/>
              </a:rPr>
              <a:t> </a:t>
            </a:r>
            <a:r>
              <a:rPr lang="en-GB" sz="2800" spc="-170" dirty="0">
                <a:latin typeface="Trebuchet MS"/>
                <a:cs typeface="Trebuchet MS"/>
              </a:rPr>
              <a:t>l</a:t>
            </a:r>
            <a:r>
              <a:rPr sz="2800" spc="-170" dirty="0">
                <a:latin typeface="Trebuchet MS"/>
                <a:cs typeface="Trebuchet MS"/>
              </a:rPr>
              <a:t>aw</a:t>
            </a:r>
            <a:endParaRPr sz="2800" dirty="0">
              <a:latin typeface="Trebuchet MS"/>
              <a:cs typeface="Trebuchet MS"/>
            </a:endParaRPr>
          </a:p>
          <a:p>
            <a:pPr marL="299085" indent="-287020">
              <a:lnSpc>
                <a:spcPct val="100000"/>
              </a:lnSpc>
              <a:spcBef>
                <a:spcPts val="50"/>
              </a:spcBef>
              <a:buChar char="•"/>
              <a:tabLst>
                <a:tab pos="299085" algn="l"/>
                <a:tab pos="299720" algn="l"/>
              </a:tabLst>
            </a:pPr>
            <a:r>
              <a:rPr sz="2800" spc="-105" dirty="0">
                <a:latin typeface="Trebuchet MS"/>
                <a:cs typeface="Trebuchet MS"/>
              </a:rPr>
              <a:t>National</a:t>
            </a:r>
            <a:r>
              <a:rPr sz="2800" spc="-100" dirty="0">
                <a:latin typeface="Trebuchet MS"/>
                <a:cs typeface="Trebuchet MS"/>
              </a:rPr>
              <a:t> </a:t>
            </a:r>
            <a:r>
              <a:rPr sz="2800" spc="-225" dirty="0">
                <a:latin typeface="Trebuchet MS"/>
                <a:cs typeface="Trebuchet MS"/>
              </a:rPr>
              <a:t>law</a:t>
            </a:r>
            <a:endParaRPr sz="2800" dirty="0">
              <a:latin typeface="Trebuchet MS"/>
              <a:cs typeface="Trebuchet MS"/>
            </a:endParaRPr>
          </a:p>
          <a:p>
            <a:pPr marL="299085" indent="-287020">
              <a:lnSpc>
                <a:spcPct val="100000"/>
              </a:lnSpc>
              <a:spcBef>
                <a:spcPts val="50"/>
              </a:spcBef>
              <a:buChar char="•"/>
              <a:tabLst>
                <a:tab pos="299085" algn="l"/>
                <a:tab pos="299720" algn="l"/>
              </a:tabLst>
            </a:pPr>
            <a:r>
              <a:rPr sz="2800" spc="-55" dirty="0">
                <a:latin typeface="Trebuchet MS"/>
                <a:cs typeface="Trebuchet MS"/>
              </a:rPr>
              <a:t>Natio</a:t>
            </a:r>
            <a:r>
              <a:rPr sz="2800" spc="-60" dirty="0">
                <a:latin typeface="Trebuchet MS"/>
                <a:cs typeface="Trebuchet MS"/>
              </a:rPr>
              <a:t>n</a:t>
            </a:r>
            <a:r>
              <a:rPr sz="2800" spc="-250" dirty="0">
                <a:latin typeface="Trebuchet MS"/>
                <a:cs typeface="Trebuchet MS"/>
              </a:rPr>
              <a:t>al</a:t>
            </a:r>
            <a:r>
              <a:rPr sz="2800" spc="-60" dirty="0">
                <a:latin typeface="Trebuchet MS"/>
                <a:cs typeface="Trebuchet MS"/>
              </a:rPr>
              <a:t> </a:t>
            </a:r>
            <a:r>
              <a:rPr sz="2800" spc="-220" dirty="0">
                <a:latin typeface="Trebuchet MS"/>
                <a:cs typeface="Trebuchet MS"/>
              </a:rPr>
              <a:t>l</a:t>
            </a:r>
            <a:r>
              <a:rPr sz="2800" spc="-385" dirty="0">
                <a:latin typeface="Trebuchet MS"/>
                <a:cs typeface="Trebuchet MS"/>
              </a:rPr>
              <a:t>a</a:t>
            </a:r>
            <a:r>
              <a:rPr sz="2800" spc="-75" dirty="0">
                <a:latin typeface="Trebuchet MS"/>
                <a:cs typeface="Trebuchet MS"/>
              </a:rPr>
              <a:t>w</a:t>
            </a:r>
            <a:r>
              <a:rPr sz="2800" spc="-65" dirty="0">
                <a:latin typeface="Trebuchet MS"/>
                <a:cs typeface="Trebuchet MS"/>
              </a:rPr>
              <a:t> </a:t>
            </a:r>
            <a:r>
              <a:rPr sz="2800" spc="-180" dirty="0">
                <a:latin typeface="Trebuchet MS"/>
                <a:cs typeface="Trebuchet MS"/>
              </a:rPr>
              <a:t>im</a:t>
            </a:r>
            <a:r>
              <a:rPr sz="2800" spc="-170" dirty="0">
                <a:latin typeface="Trebuchet MS"/>
                <a:cs typeface="Trebuchet MS"/>
              </a:rPr>
              <a:t>p</a:t>
            </a:r>
            <a:r>
              <a:rPr sz="2800" spc="-150" dirty="0">
                <a:latin typeface="Trebuchet MS"/>
                <a:cs typeface="Trebuchet MS"/>
              </a:rPr>
              <a:t>le</a:t>
            </a:r>
            <a:r>
              <a:rPr sz="2800" spc="-285" dirty="0">
                <a:latin typeface="Trebuchet MS"/>
                <a:cs typeface="Trebuchet MS"/>
              </a:rPr>
              <a:t>m</a:t>
            </a:r>
            <a:r>
              <a:rPr sz="2800" spc="-160" dirty="0">
                <a:latin typeface="Trebuchet MS"/>
                <a:cs typeface="Trebuchet MS"/>
              </a:rPr>
              <a:t>e</a:t>
            </a:r>
            <a:r>
              <a:rPr sz="2800" spc="-155" dirty="0">
                <a:latin typeface="Trebuchet MS"/>
                <a:cs typeface="Trebuchet MS"/>
              </a:rPr>
              <a:t>n</a:t>
            </a:r>
            <a:r>
              <a:rPr sz="2800" spc="-140" dirty="0">
                <a:latin typeface="Trebuchet MS"/>
                <a:cs typeface="Trebuchet MS"/>
              </a:rPr>
              <a:t>ti</a:t>
            </a:r>
            <a:r>
              <a:rPr sz="2800" spc="-220" dirty="0">
                <a:latin typeface="Trebuchet MS"/>
                <a:cs typeface="Trebuchet MS"/>
              </a:rPr>
              <a:t>n</a:t>
            </a:r>
            <a:r>
              <a:rPr sz="2800" spc="-215" dirty="0">
                <a:latin typeface="Trebuchet MS"/>
                <a:cs typeface="Trebuchet MS"/>
              </a:rPr>
              <a:t>g</a:t>
            </a:r>
            <a:r>
              <a:rPr sz="2800" spc="-80" dirty="0">
                <a:latin typeface="Trebuchet MS"/>
                <a:cs typeface="Trebuchet MS"/>
              </a:rPr>
              <a:t> </a:t>
            </a:r>
            <a:r>
              <a:rPr sz="2800" spc="30" dirty="0">
                <a:latin typeface="Trebuchet MS"/>
                <a:cs typeface="Trebuchet MS"/>
              </a:rPr>
              <a:t>EU</a:t>
            </a:r>
            <a:r>
              <a:rPr sz="2800" spc="-65" dirty="0">
                <a:latin typeface="Trebuchet MS"/>
                <a:cs typeface="Trebuchet MS"/>
              </a:rPr>
              <a:t> </a:t>
            </a:r>
            <a:r>
              <a:rPr sz="2800" spc="-220" dirty="0">
                <a:latin typeface="Trebuchet MS"/>
                <a:cs typeface="Trebuchet MS"/>
              </a:rPr>
              <a:t>l</a:t>
            </a:r>
            <a:r>
              <a:rPr sz="2800" spc="-385" dirty="0">
                <a:latin typeface="Trebuchet MS"/>
                <a:cs typeface="Trebuchet MS"/>
              </a:rPr>
              <a:t>a</a:t>
            </a:r>
            <a:r>
              <a:rPr sz="2800" spc="-75" dirty="0">
                <a:latin typeface="Trebuchet MS"/>
                <a:cs typeface="Trebuchet MS"/>
              </a:rPr>
              <a:t>w</a:t>
            </a:r>
            <a:endParaRPr sz="2800" dirty="0">
              <a:latin typeface="Trebuchet MS"/>
              <a:cs typeface="Trebuchet MS"/>
            </a:endParaRPr>
          </a:p>
        </p:txBody>
      </p:sp>
    </p:spTree>
    <p:extLst>
      <p:ext uri="{BB962C8B-B14F-4D97-AF65-F5344CB8AC3E}">
        <p14:creationId xmlns:p14="http://schemas.microsoft.com/office/powerpoint/2010/main" val="3605499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061460" cy="6858000"/>
          </a:xfrm>
          <a:custGeom>
            <a:avLst/>
            <a:gdLst/>
            <a:ahLst/>
            <a:cxnLst/>
            <a:rect l="l" t="t" r="r" b="b"/>
            <a:pathLst>
              <a:path w="4061460" h="6858000">
                <a:moveTo>
                  <a:pt x="4061460" y="0"/>
                </a:moveTo>
                <a:lnTo>
                  <a:pt x="0" y="0"/>
                </a:lnTo>
                <a:lnTo>
                  <a:pt x="0" y="6858000"/>
                </a:lnTo>
                <a:lnTo>
                  <a:pt x="4061460" y="6858000"/>
                </a:lnTo>
                <a:lnTo>
                  <a:pt x="4061460" y="0"/>
                </a:lnTo>
                <a:close/>
              </a:path>
            </a:pathLst>
          </a:custGeom>
          <a:solidFill>
            <a:schemeClr val="accent1"/>
          </a:solidFill>
        </p:spPr>
        <p:txBody>
          <a:bodyPr wrap="square" lIns="0" tIns="0" rIns="0" bIns="0" rtlCol="0"/>
          <a:lstStyle/>
          <a:p>
            <a:endParaRPr/>
          </a:p>
        </p:txBody>
      </p:sp>
      <p:sp>
        <p:nvSpPr>
          <p:cNvPr id="3" name="object 3"/>
          <p:cNvSpPr txBox="1"/>
          <p:nvPr/>
        </p:nvSpPr>
        <p:spPr>
          <a:xfrm>
            <a:off x="928522" y="1208024"/>
            <a:ext cx="2452370" cy="953135"/>
          </a:xfrm>
          <a:prstGeom prst="rect">
            <a:avLst/>
          </a:prstGeom>
        </p:spPr>
        <p:txBody>
          <a:bodyPr vert="horz" wrap="square" lIns="0" tIns="67945" rIns="0" bIns="0" rtlCol="0">
            <a:spAutoFit/>
          </a:bodyPr>
          <a:lstStyle/>
          <a:p>
            <a:pPr marL="12700" marR="5080">
              <a:lnSpc>
                <a:spcPts val="3460"/>
              </a:lnSpc>
              <a:spcBef>
                <a:spcPts val="535"/>
              </a:spcBef>
            </a:pPr>
            <a:r>
              <a:rPr sz="3200" spc="225">
                <a:solidFill>
                  <a:srgbClr val="FFFFFF"/>
                </a:solidFill>
                <a:latin typeface="Trebuchet MS"/>
                <a:cs typeface="Trebuchet MS"/>
              </a:rPr>
              <a:t>ACTION</a:t>
            </a:r>
            <a:r>
              <a:rPr sz="3200" spc="-145">
                <a:solidFill>
                  <a:srgbClr val="FFFFFF"/>
                </a:solidFill>
                <a:latin typeface="Trebuchet MS"/>
                <a:cs typeface="Trebuchet MS"/>
              </a:rPr>
              <a:t> </a:t>
            </a:r>
            <a:r>
              <a:rPr sz="3200" spc="120">
                <a:solidFill>
                  <a:srgbClr val="FFFFFF"/>
                </a:solidFill>
                <a:latin typeface="Trebuchet MS"/>
                <a:cs typeface="Trebuchet MS"/>
              </a:rPr>
              <a:t>FOR </a:t>
            </a:r>
            <a:r>
              <a:rPr sz="3200" spc="-950">
                <a:solidFill>
                  <a:srgbClr val="FFFFFF"/>
                </a:solidFill>
                <a:latin typeface="Trebuchet MS"/>
                <a:cs typeface="Trebuchet MS"/>
              </a:rPr>
              <a:t> </a:t>
            </a:r>
            <a:r>
              <a:rPr sz="3200" spc="120">
                <a:solidFill>
                  <a:srgbClr val="FFFFFF"/>
                </a:solidFill>
                <a:latin typeface="Trebuchet MS"/>
                <a:cs typeface="Trebuchet MS"/>
              </a:rPr>
              <a:t>DAMAGES</a:t>
            </a:r>
            <a:endParaRPr sz="3200">
              <a:latin typeface="Trebuchet MS"/>
              <a:cs typeface="Trebuchet MS"/>
            </a:endParaRPr>
          </a:p>
        </p:txBody>
      </p:sp>
      <p:sp>
        <p:nvSpPr>
          <p:cNvPr id="8" name="object 8"/>
          <p:cNvSpPr txBox="1"/>
          <p:nvPr/>
        </p:nvSpPr>
        <p:spPr>
          <a:xfrm>
            <a:off x="4309414" y="1583114"/>
            <a:ext cx="7092594" cy="4163319"/>
          </a:xfrm>
          <a:prstGeom prst="rect">
            <a:avLst/>
          </a:prstGeom>
        </p:spPr>
        <p:txBody>
          <a:bodyPr vert="horz" wrap="square" lIns="0" tIns="102235" rIns="0" bIns="0" rtlCol="0">
            <a:spAutoFit/>
          </a:bodyPr>
          <a:lstStyle/>
          <a:p>
            <a:pPr marL="12700">
              <a:spcBef>
                <a:spcPts val="805"/>
              </a:spcBef>
              <a:tabLst>
                <a:tab pos="240665" algn="l"/>
                <a:tab pos="241300" algn="l"/>
              </a:tabLst>
            </a:pPr>
            <a:r>
              <a:rPr lang="en-GB" sz="1600" b="1" kern="0" dirty="0">
                <a:cs typeface="Trebuchet MS"/>
              </a:rPr>
              <a:t>Requirements for damage:</a:t>
            </a:r>
          </a:p>
          <a:p>
            <a:pPr marL="241300" indent="-228600">
              <a:lnSpc>
                <a:spcPct val="100000"/>
              </a:lnSpc>
              <a:spcBef>
                <a:spcPts val="805"/>
              </a:spcBef>
              <a:buFont typeface="Arial MT"/>
              <a:buChar char="•"/>
              <a:tabLst>
                <a:tab pos="240665" algn="l"/>
                <a:tab pos="241300" algn="l"/>
              </a:tabLst>
            </a:pPr>
            <a:r>
              <a:rPr sz="1600" kern="0" dirty="0">
                <a:cs typeface="Trebuchet MS"/>
              </a:rPr>
              <a:t>the rule of law infringed conferred rights on individuals;</a:t>
            </a:r>
          </a:p>
          <a:p>
            <a:pPr marL="241300" indent="-228600">
              <a:lnSpc>
                <a:spcPct val="100000"/>
              </a:lnSpc>
              <a:spcBef>
                <a:spcPts val="710"/>
              </a:spcBef>
              <a:buFont typeface="Arial MT"/>
              <a:buChar char="•"/>
              <a:tabLst>
                <a:tab pos="240665" algn="l"/>
                <a:tab pos="241300" algn="l"/>
              </a:tabLst>
            </a:pPr>
            <a:r>
              <a:rPr sz="1600" kern="0" dirty="0">
                <a:cs typeface="Trebuchet MS"/>
              </a:rPr>
              <a:t>the breach was sufficiently serious; and</a:t>
            </a:r>
            <a:endParaRPr lang="hu-HU" sz="1600" kern="0" dirty="0">
              <a:cs typeface="Trebuchet MS"/>
            </a:endParaRPr>
          </a:p>
          <a:p>
            <a:pPr marL="241300" indent="-228600">
              <a:lnSpc>
                <a:spcPct val="100000"/>
              </a:lnSpc>
              <a:spcBef>
                <a:spcPts val="710"/>
              </a:spcBef>
              <a:buFont typeface="Arial MT"/>
              <a:buChar char="•"/>
              <a:tabLst>
                <a:tab pos="240665" algn="l"/>
                <a:tab pos="241300" algn="l"/>
              </a:tabLst>
            </a:pPr>
            <a:r>
              <a:rPr lang="en-US" sz="1600" kern="0" dirty="0">
                <a:cs typeface="Trebuchet MS"/>
              </a:rPr>
              <a:t>there is a direct causal link between the breach and the</a:t>
            </a:r>
            <a:r>
              <a:rPr lang="hu-HU" sz="1600" kern="0" dirty="0">
                <a:cs typeface="Trebuchet MS"/>
              </a:rPr>
              <a:t> </a:t>
            </a:r>
            <a:r>
              <a:rPr lang="en-US" sz="1600" kern="0" dirty="0">
                <a:cs typeface="Trebuchet MS"/>
              </a:rPr>
              <a:t>harm suffered.</a:t>
            </a:r>
          </a:p>
          <a:p>
            <a:pPr marL="12700">
              <a:lnSpc>
                <a:spcPct val="100000"/>
              </a:lnSpc>
              <a:spcBef>
                <a:spcPts val="1205"/>
              </a:spcBef>
              <a:tabLst>
                <a:tab pos="307975" algn="l"/>
                <a:tab pos="308610" algn="l"/>
              </a:tabLst>
            </a:pPr>
            <a:endParaRPr lang="hu-HU" sz="1600" kern="0" dirty="0">
              <a:cs typeface="Trebuchet MS"/>
            </a:endParaRPr>
          </a:p>
          <a:p>
            <a:pPr marL="12700">
              <a:lnSpc>
                <a:spcPct val="100000"/>
              </a:lnSpc>
              <a:spcBef>
                <a:spcPts val="1205"/>
              </a:spcBef>
              <a:tabLst>
                <a:tab pos="307975" algn="l"/>
                <a:tab pos="308610" algn="l"/>
              </a:tabLst>
            </a:pPr>
            <a:r>
              <a:rPr lang="en-US" sz="1600" b="1" kern="0" dirty="0">
                <a:cs typeface="Trebuchet MS"/>
              </a:rPr>
              <a:t>Sufficiently Serious Breach</a:t>
            </a:r>
          </a:p>
          <a:p>
            <a:pPr marL="241300" marR="5080" lvl="1" indent="-228600">
              <a:spcBef>
                <a:spcPts val="710"/>
              </a:spcBef>
              <a:buFont typeface="Arial MT"/>
              <a:buChar char="•"/>
              <a:tabLst>
                <a:tab pos="240665" algn="l"/>
                <a:tab pos="241300" algn="l"/>
              </a:tabLst>
            </a:pPr>
            <a:r>
              <a:rPr lang="en-US" sz="1600" kern="0" dirty="0"/>
              <a:t>“The community does not incur liability on account of  a legislative measure which involves choices of  economic policy unless a sufficiently serious breach of a  superior rule of law for the protection of the individual  has occurred”  Joined cases 83 &amp; 94/76, 4, 15 and 40/77, </a:t>
            </a:r>
            <a:r>
              <a:rPr lang="en-US" sz="1600" kern="0" dirty="0" err="1"/>
              <a:t>Bayerische</a:t>
            </a:r>
            <a:r>
              <a:rPr lang="en-US" sz="1600" kern="0" dirty="0"/>
              <a:t>  HNL v Council and Commission</a:t>
            </a:r>
          </a:p>
          <a:p>
            <a:pPr marL="241300" marR="29845" lvl="1" indent="-228600">
              <a:spcBef>
                <a:spcPts val="710"/>
              </a:spcBef>
              <a:buSzPct val="105555"/>
              <a:buFont typeface="Arial MT"/>
              <a:buChar char="•"/>
              <a:tabLst>
                <a:tab pos="240665" algn="l"/>
                <a:tab pos="241300" algn="l"/>
              </a:tabLst>
            </a:pPr>
            <a:r>
              <a:rPr lang="en-US" sz="1600" kern="0" dirty="0"/>
              <a:t>“Manifest and grave disregard by the institution for the limits of its discretion” Joined cases 116 ad 124/77, Amylum NV v Council and  Commission</a:t>
            </a:r>
          </a:p>
          <a:p>
            <a:pPr marL="12700">
              <a:lnSpc>
                <a:spcPct val="100000"/>
              </a:lnSpc>
              <a:spcBef>
                <a:spcPts val="710"/>
              </a:spcBef>
              <a:tabLst>
                <a:tab pos="240665" algn="l"/>
                <a:tab pos="241300" algn="l"/>
              </a:tabLst>
            </a:pPr>
            <a:endParaRPr sz="1600" kern="0" dirty="0">
              <a:cs typeface="Trebuchet MS"/>
            </a:endParaRPr>
          </a:p>
        </p:txBody>
      </p:sp>
      <p:sp>
        <p:nvSpPr>
          <p:cNvPr id="12" name="Slide Number Placeholder 3">
            <a:extLst>
              <a:ext uri="{FF2B5EF4-FFF2-40B4-BE49-F238E27FC236}">
                <a16:creationId xmlns:a16="http://schemas.microsoft.com/office/drawing/2014/main" id="{8E9DAE83-47AF-46C9-B68E-9EDDD817F437}"/>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20</a:t>
            </a:fld>
            <a:endParaRPr lang="en-US" sz="1000"/>
          </a:p>
        </p:txBody>
      </p:sp>
      <p:sp>
        <p:nvSpPr>
          <p:cNvPr id="13" name="Fußzeilenplatzhalter 17">
            <a:extLst>
              <a:ext uri="{FF2B5EF4-FFF2-40B4-BE49-F238E27FC236}">
                <a16:creationId xmlns:a16="http://schemas.microsoft.com/office/drawing/2014/main" id="{1C152F1A-7784-4611-B8C8-D68AFE8BDE79}"/>
              </a:ext>
            </a:extLst>
          </p:cNvPr>
          <p:cNvSpPr>
            <a:spLocks noGrp="1"/>
          </p:cNvSpPr>
          <p:nvPr>
            <p:ph type="ftr" sz="quarter" idx="5"/>
          </p:nvPr>
        </p:nvSpPr>
        <p:spPr>
          <a:xfrm>
            <a:off x="201881" y="6459785"/>
            <a:ext cx="8307108" cy="365125"/>
          </a:xfrm>
        </p:spPr>
        <p:txBody>
          <a:bodyPr/>
          <a:lstStyle/>
          <a:p>
            <a:r>
              <a:rPr lang="en-US">
                <a:solidFill>
                  <a:schemeClr val="bg1"/>
                </a:solidFill>
              </a:rPr>
              <a:t>FISMA/2022/LVP/0010 – Online training material for judges – 6.Remedies for the breach of Investors’ Rights under Eu law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5010" y="1256091"/>
            <a:ext cx="9875520" cy="3566160"/>
          </a:xfrm>
        </p:spPr>
        <p:txBody>
          <a:bodyPr>
            <a:normAutofit/>
          </a:bodyPr>
          <a:lstStyle/>
          <a:p>
            <a:pPr algn="ctr"/>
            <a:r>
              <a:rPr lang="en-GB" sz="2000" dirty="0"/>
              <a:t>The content of these </a:t>
            </a:r>
            <a:r>
              <a:rPr lang="en-GB" sz="2000"/>
              <a:t>slides was </a:t>
            </a:r>
            <a:r>
              <a:rPr lang="en-GB" sz="2000" dirty="0"/>
              <a:t>created by</a:t>
            </a:r>
            <a:r>
              <a:rPr lang="hu-HU" sz="2000" dirty="0"/>
              <a:t> Dr. Magdalena Słok-Wódkowska</a:t>
            </a:r>
            <a:br>
              <a:rPr lang="hu-HU" sz="2000" dirty="0"/>
            </a:br>
            <a:br>
              <a:rPr lang="en-GB" sz="3600" dirty="0"/>
            </a:br>
            <a:br>
              <a:rPr lang="hu-HU" sz="3600" dirty="0"/>
            </a:br>
            <a:br>
              <a:rPr lang="en-GB" sz="3600" dirty="0"/>
            </a:br>
            <a:r>
              <a:rPr lang="en-GB" sz="3600" dirty="0"/>
              <a:t>Further training material available at:</a:t>
            </a:r>
            <a:br>
              <a:rPr lang="en-GB" sz="3600" dirty="0"/>
            </a:br>
            <a:r>
              <a:rPr lang="en-GB" sz="3600" dirty="0"/>
              <a:t>https://elearning-fisma.era.int/</a:t>
            </a:r>
          </a:p>
        </p:txBody>
      </p:sp>
      <p:sp>
        <p:nvSpPr>
          <p:cNvPr id="3" name="Textplatzhalter 2"/>
          <p:cNvSpPr>
            <a:spLocks noGrp="1"/>
          </p:cNvSpPr>
          <p:nvPr>
            <p:ph type="body" idx="1"/>
          </p:nvPr>
        </p:nvSpPr>
        <p:spPr>
          <a:xfrm>
            <a:off x="565962" y="5715000"/>
            <a:ext cx="9885051" cy="1143000"/>
          </a:xfrm>
        </p:spPr>
        <p:txBody>
          <a:bodyPr>
            <a:normAutofit/>
          </a:bodyPr>
          <a:lstStyle/>
          <a:p>
            <a:endParaRPr lang="de-DE" sz="2400"/>
          </a:p>
          <a:p>
            <a:r>
              <a:rPr lang="de-DE" sz="2400">
                <a:solidFill>
                  <a:schemeClr val="bg1"/>
                </a:solidFill>
                <a:latin typeface="Arial" panose="020B0604020202020204" pitchFamily="34" charset="0"/>
              </a:rPr>
              <a:t>www.european.law</a:t>
            </a:r>
          </a:p>
        </p:txBody>
      </p:sp>
      <p:pic>
        <p:nvPicPr>
          <p:cNvPr id="1026" name="Picture 2" descr="The University of Warsaw is helping the transition towards a sustainable  society | Times Higher Education (THE)">
            <a:extLst>
              <a:ext uri="{FF2B5EF4-FFF2-40B4-BE49-F238E27FC236}">
                <a16:creationId xmlns:a16="http://schemas.microsoft.com/office/drawing/2014/main" id="{A3267D32-60CB-726C-FC99-8B96DE3F9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79" b="15268"/>
          <a:stretch/>
        </p:blipFill>
        <p:spPr bwMode="auto">
          <a:xfrm>
            <a:off x="4762574" y="2483497"/>
            <a:ext cx="2040391" cy="94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35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8AAC06-D4EA-5F4A-5080-E417B90A0B9D}"/>
              </a:ext>
            </a:extLst>
          </p:cNvPr>
          <p:cNvSpPr>
            <a:spLocks noGrp="1"/>
          </p:cNvSpPr>
          <p:nvPr>
            <p:ph type="ftr" sz="quarter" idx="11"/>
          </p:nvPr>
        </p:nvSpPr>
        <p:spPr>
          <a:xfrm>
            <a:off x="3686185" y="6459785"/>
            <a:ext cx="4822804" cy="365125"/>
          </a:xfrm>
        </p:spPr>
        <p:txBody>
          <a:bodyPr anchor="ctr">
            <a:normAutofit/>
          </a:bodyPr>
          <a:lstStyle/>
          <a:p>
            <a:pPr>
              <a:lnSpc>
                <a:spcPct val="90000"/>
              </a:lnSpc>
              <a:spcAft>
                <a:spcPts val="600"/>
              </a:spcAft>
            </a:pPr>
            <a:r>
              <a:rPr lang="en-US"/>
              <a:t>FISMA/2022/LVP/0010 – Online training material for judges – 6.Remedies for the breach of Investors’ Rights under Eu law</a:t>
            </a:r>
          </a:p>
        </p:txBody>
      </p:sp>
      <p:sp>
        <p:nvSpPr>
          <p:cNvPr id="2" name="object 3">
            <a:extLst>
              <a:ext uri="{FF2B5EF4-FFF2-40B4-BE49-F238E27FC236}">
                <a16:creationId xmlns:a16="http://schemas.microsoft.com/office/drawing/2014/main" id="{F60B8CDB-FB48-9A70-FF43-58ECF2CD2793}"/>
              </a:ext>
            </a:extLst>
          </p:cNvPr>
          <p:cNvSpPr txBox="1">
            <a:spLocks noGrp="1"/>
          </p:cNvSpPr>
          <p:nvPr>
            <p:ph type="title"/>
          </p:nvPr>
        </p:nvSpPr>
        <p:spPr>
          <a:xfrm>
            <a:off x="1530477" y="771855"/>
            <a:ext cx="7539990" cy="514350"/>
          </a:xfrm>
          <a:prstGeom prst="rect">
            <a:avLst/>
          </a:prstGeom>
        </p:spPr>
        <p:txBody>
          <a:bodyPr vert="horz" wrap="square" lIns="0" tIns="13335" rIns="0" bIns="0" rtlCol="0">
            <a:spAutoFit/>
          </a:bodyPr>
          <a:lstStyle/>
          <a:p>
            <a:pPr marL="12700">
              <a:lnSpc>
                <a:spcPct val="100000"/>
              </a:lnSpc>
              <a:spcBef>
                <a:spcPts val="105"/>
              </a:spcBef>
            </a:pPr>
            <a:r>
              <a:rPr sz="3200" spc="140" dirty="0"/>
              <a:t>WHERE</a:t>
            </a:r>
            <a:r>
              <a:rPr sz="3200" spc="-90" dirty="0"/>
              <a:t> </a:t>
            </a:r>
            <a:r>
              <a:rPr sz="3200" spc="380" dirty="0"/>
              <a:t>CAN</a:t>
            </a:r>
            <a:r>
              <a:rPr sz="3200" spc="-90" dirty="0"/>
              <a:t> </a:t>
            </a:r>
            <a:r>
              <a:rPr sz="3200" spc="60" dirty="0"/>
              <a:t>INVESTORS</a:t>
            </a:r>
            <a:r>
              <a:rPr sz="3200" spc="-100" dirty="0"/>
              <a:t> </a:t>
            </a:r>
            <a:r>
              <a:rPr sz="3200" spc="-10" dirty="0"/>
              <a:t>SEEK</a:t>
            </a:r>
            <a:r>
              <a:rPr sz="3200" spc="-90" dirty="0"/>
              <a:t> </a:t>
            </a:r>
            <a:r>
              <a:rPr sz="3200" spc="15" dirty="0"/>
              <a:t>REMEDIES?</a:t>
            </a:r>
            <a:endParaRPr sz="3200" dirty="0"/>
          </a:p>
        </p:txBody>
      </p:sp>
      <p:grpSp>
        <p:nvGrpSpPr>
          <p:cNvPr id="3" name="object 7">
            <a:extLst>
              <a:ext uri="{FF2B5EF4-FFF2-40B4-BE49-F238E27FC236}">
                <a16:creationId xmlns:a16="http://schemas.microsoft.com/office/drawing/2014/main" id="{B730A3CC-DB2F-7ECE-FECE-DD58B6A55F2F}"/>
              </a:ext>
            </a:extLst>
          </p:cNvPr>
          <p:cNvGrpSpPr/>
          <p:nvPr/>
        </p:nvGrpSpPr>
        <p:grpSpPr>
          <a:xfrm>
            <a:off x="2917495" y="2800315"/>
            <a:ext cx="1607539" cy="1603131"/>
            <a:chOff x="2917495" y="2800315"/>
            <a:chExt cx="1607539" cy="1603131"/>
          </a:xfrm>
          <a:solidFill>
            <a:schemeClr val="accent1"/>
          </a:solidFill>
        </p:grpSpPr>
        <p:sp>
          <p:nvSpPr>
            <p:cNvPr id="5" name="object 10">
              <a:extLst>
                <a:ext uri="{FF2B5EF4-FFF2-40B4-BE49-F238E27FC236}">
                  <a16:creationId xmlns:a16="http://schemas.microsoft.com/office/drawing/2014/main" id="{156124A9-601C-1C72-3233-F1324F3768CD}"/>
                </a:ext>
              </a:extLst>
            </p:cNvPr>
            <p:cNvSpPr/>
            <p:nvPr/>
          </p:nvSpPr>
          <p:spPr>
            <a:xfrm>
              <a:off x="2917495" y="4162781"/>
              <a:ext cx="801370" cy="240665"/>
            </a:xfrm>
            <a:custGeom>
              <a:avLst/>
              <a:gdLst/>
              <a:ahLst/>
              <a:cxnLst/>
              <a:rect l="l" t="t" r="r" b="b"/>
              <a:pathLst>
                <a:path w="801370" h="240664">
                  <a:moveTo>
                    <a:pt x="680632" y="0"/>
                  </a:moveTo>
                  <a:lnTo>
                    <a:pt x="120111" y="0"/>
                  </a:lnTo>
                  <a:lnTo>
                    <a:pt x="120111" y="80143"/>
                  </a:lnTo>
                  <a:lnTo>
                    <a:pt x="80074" y="80143"/>
                  </a:lnTo>
                  <a:lnTo>
                    <a:pt x="48983" y="86466"/>
                  </a:lnTo>
                  <a:lnTo>
                    <a:pt x="23521" y="103685"/>
                  </a:lnTo>
                  <a:lnTo>
                    <a:pt x="6318" y="129168"/>
                  </a:lnTo>
                  <a:lnTo>
                    <a:pt x="0" y="160286"/>
                  </a:lnTo>
                  <a:lnTo>
                    <a:pt x="6318" y="191404"/>
                  </a:lnTo>
                  <a:lnTo>
                    <a:pt x="23521" y="216887"/>
                  </a:lnTo>
                  <a:lnTo>
                    <a:pt x="48983" y="234105"/>
                  </a:lnTo>
                  <a:lnTo>
                    <a:pt x="80074" y="240429"/>
                  </a:lnTo>
                  <a:lnTo>
                    <a:pt x="720669" y="240429"/>
                  </a:lnTo>
                  <a:lnTo>
                    <a:pt x="751760" y="234105"/>
                  </a:lnTo>
                  <a:lnTo>
                    <a:pt x="777222" y="216887"/>
                  </a:lnTo>
                  <a:lnTo>
                    <a:pt x="794425" y="191404"/>
                  </a:lnTo>
                  <a:lnTo>
                    <a:pt x="800743" y="160286"/>
                  </a:lnTo>
                  <a:lnTo>
                    <a:pt x="794425" y="129168"/>
                  </a:lnTo>
                  <a:lnTo>
                    <a:pt x="777222" y="103685"/>
                  </a:lnTo>
                  <a:lnTo>
                    <a:pt x="751760" y="86466"/>
                  </a:lnTo>
                  <a:lnTo>
                    <a:pt x="720669" y="80143"/>
                  </a:lnTo>
                  <a:lnTo>
                    <a:pt x="680632" y="80143"/>
                  </a:lnTo>
                  <a:lnTo>
                    <a:pt x="680632" y="0"/>
                  </a:lnTo>
                  <a:close/>
                </a:path>
              </a:pathLst>
            </a:custGeom>
            <a:grpFill/>
            <a:ln>
              <a:solidFill>
                <a:schemeClr val="accent1"/>
              </a:solidFill>
            </a:ln>
          </p:spPr>
          <p:txBody>
            <a:bodyPr wrap="square" lIns="0" tIns="0" rIns="0" bIns="0" rtlCol="0"/>
            <a:lstStyle/>
            <a:p>
              <a:endParaRPr/>
            </a:p>
          </p:txBody>
        </p:sp>
        <p:sp>
          <p:nvSpPr>
            <p:cNvPr id="6" name="object 11">
              <a:extLst>
                <a:ext uri="{FF2B5EF4-FFF2-40B4-BE49-F238E27FC236}">
                  <a16:creationId xmlns:a16="http://schemas.microsoft.com/office/drawing/2014/main" id="{80839201-0131-E0EF-B17D-5B3BF4D15542}"/>
                </a:ext>
              </a:extLst>
            </p:cNvPr>
            <p:cNvSpPr/>
            <p:nvPr/>
          </p:nvSpPr>
          <p:spPr>
            <a:xfrm>
              <a:off x="2917495" y="4162781"/>
              <a:ext cx="801370" cy="240665"/>
            </a:xfrm>
            <a:custGeom>
              <a:avLst/>
              <a:gdLst/>
              <a:ahLst/>
              <a:cxnLst/>
              <a:rect l="l" t="t" r="r" b="b"/>
              <a:pathLst>
                <a:path w="801370" h="240664">
                  <a:moveTo>
                    <a:pt x="720669" y="80143"/>
                  </a:moveTo>
                  <a:lnTo>
                    <a:pt x="680632" y="80143"/>
                  </a:lnTo>
                  <a:lnTo>
                    <a:pt x="680632" y="0"/>
                  </a:lnTo>
                  <a:lnTo>
                    <a:pt x="120111" y="0"/>
                  </a:lnTo>
                  <a:lnTo>
                    <a:pt x="120111" y="80143"/>
                  </a:lnTo>
                  <a:lnTo>
                    <a:pt x="80074" y="80143"/>
                  </a:lnTo>
                  <a:lnTo>
                    <a:pt x="48983" y="86466"/>
                  </a:lnTo>
                  <a:lnTo>
                    <a:pt x="23521" y="103685"/>
                  </a:lnTo>
                  <a:lnTo>
                    <a:pt x="6318" y="129168"/>
                  </a:lnTo>
                  <a:lnTo>
                    <a:pt x="0" y="160286"/>
                  </a:lnTo>
                  <a:lnTo>
                    <a:pt x="6318" y="191404"/>
                  </a:lnTo>
                  <a:lnTo>
                    <a:pt x="23521" y="216887"/>
                  </a:lnTo>
                  <a:lnTo>
                    <a:pt x="48983" y="234105"/>
                  </a:lnTo>
                  <a:lnTo>
                    <a:pt x="80074" y="240429"/>
                  </a:lnTo>
                  <a:lnTo>
                    <a:pt x="720669" y="240429"/>
                  </a:lnTo>
                  <a:lnTo>
                    <a:pt x="751760" y="234105"/>
                  </a:lnTo>
                  <a:lnTo>
                    <a:pt x="777222" y="216887"/>
                  </a:lnTo>
                  <a:lnTo>
                    <a:pt x="794425" y="191404"/>
                  </a:lnTo>
                  <a:lnTo>
                    <a:pt x="800743" y="160286"/>
                  </a:lnTo>
                  <a:lnTo>
                    <a:pt x="794425" y="129168"/>
                  </a:lnTo>
                  <a:lnTo>
                    <a:pt x="777222" y="103685"/>
                  </a:lnTo>
                  <a:lnTo>
                    <a:pt x="751760" y="86466"/>
                  </a:lnTo>
                  <a:lnTo>
                    <a:pt x="720669" y="80143"/>
                  </a:lnTo>
                  <a:close/>
                </a:path>
              </a:pathLst>
            </a:custGeom>
            <a:grpFill/>
            <a:ln w="23373">
              <a:solidFill>
                <a:schemeClr val="accent1"/>
              </a:solidFill>
            </a:ln>
          </p:spPr>
          <p:txBody>
            <a:bodyPr wrap="square" lIns="0" tIns="0" rIns="0" bIns="0" rtlCol="0"/>
            <a:lstStyle/>
            <a:p>
              <a:endParaRPr/>
            </a:p>
          </p:txBody>
        </p:sp>
        <p:sp>
          <p:nvSpPr>
            <p:cNvPr id="7" name="object 12">
              <a:extLst>
                <a:ext uri="{FF2B5EF4-FFF2-40B4-BE49-F238E27FC236}">
                  <a16:creationId xmlns:a16="http://schemas.microsoft.com/office/drawing/2014/main" id="{81754875-79D3-5248-7B2C-215C94E57E99}"/>
                </a:ext>
              </a:extLst>
            </p:cNvPr>
            <p:cNvSpPr/>
            <p:nvPr/>
          </p:nvSpPr>
          <p:spPr>
            <a:xfrm>
              <a:off x="3157718" y="3425464"/>
              <a:ext cx="496570" cy="497205"/>
            </a:xfrm>
            <a:custGeom>
              <a:avLst/>
              <a:gdLst/>
              <a:ahLst/>
              <a:cxnLst/>
              <a:rect l="l" t="t" r="r" b="b"/>
              <a:pathLst>
                <a:path w="496570" h="497204">
                  <a:moveTo>
                    <a:pt x="119360" y="0"/>
                  </a:moveTo>
                  <a:lnTo>
                    <a:pt x="97121" y="4508"/>
                  </a:lnTo>
                  <a:lnTo>
                    <a:pt x="78072" y="18032"/>
                  </a:lnTo>
                  <a:lnTo>
                    <a:pt x="0" y="96171"/>
                  </a:lnTo>
                  <a:lnTo>
                    <a:pt x="400371" y="496887"/>
                  </a:lnTo>
                  <a:lnTo>
                    <a:pt x="478444" y="418747"/>
                  </a:lnTo>
                  <a:lnTo>
                    <a:pt x="491957" y="398555"/>
                  </a:lnTo>
                  <a:lnTo>
                    <a:pt x="496461" y="375921"/>
                  </a:lnTo>
                  <a:lnTo>
                    <a:pt x="491957" y="353662"/>
                  </a:lnTo>
                  <a:lnTo>
                    <a:pt x="478444" y="334597"/>
                  </a:lnTo>
                  <a:lnTo>
                    <a:pt x="162150" y="18032"/>
                  </a:lnTo>
                  <a:lnTo>
                    <a:pt x="141975" y="4508"/>
                  </a:lnTo>
                  <a:lnTo>
                    <a:pt x="119360" y="0"/>
                  </a:lnTo>
                  <a:close/>
                </a:path>
              </a:pathLst>
            </a:custGeom>
            <a:grpFill/>
            <a:ln>
              <a:solidFill>
                <a:schemeClr val="accent1"/>
              </a:solidFill>
            </a:ln>
          </p:spPr>
          <p:txBody>
            <a:bodyPr wrap="square" lIns="0" tIns="0" rIns="0" bIns="0" rtlCol="0"/>
            <a:lstStyle/>
            <a:p>
              <a:endParaRPr/>
            </a:p>
          </p:txBody>
        </p:sp>
        <p:sp>
          <p:nvSpPr>
            <p:cNvPr id="8" name="object 13">
              <a:extLst>
                <a:ext uri="{FF2B5EF4-FFF2-40B4-BE49-F238E27FC236}">
                  <a16:creationId xmlns:a16="http://schemas.microsoft.com/office/drawing/2014/main" id="{079958FF-6B7B-7B11-0799-716AADA133BF}"/>
                </a:ext>
              </a:extLst>
            </p:cNvPr>
            <p:cNvSpPr/>
            <p:nvPr/>
          </p:nvSpPr>
          <p:spPr>
            <a:xfrm>
              <a:off x="3157718" y="3425464"/>
              <a:ext cx="496570" cy="497205"/>
            </a:xfrm>
            <a:custGeom>
              <a:avLst/>
              <a:gdLst/>
              <a:ahLst/>
              <a:cxnLst/>
              <a:rect l="l" t="t" r="r" b="b"/>
              <a:pathLst>
                <a:path w="496570" h="497204">
                  <a:moveTo>
                    <a:pt x="478444" y="418747"/>
                  </a:moveTo>
                  <a:lnTo>
                    <a:pt x="491957" y="398555"/>
                  </a:lnTo>
                  <a:lnTo>
                    <a:pt x="496461" y="375921"/>
                  </a:lnTo>
                  <a:lnTo>
                    <a:pt x="491957" y="353662"/>
                  </a:lnTo>
                  <a:lnTo>
                    <a:pt x="478444" y="334597"/>
                  </a:lnTo>
                  <a:lnTo>
                    <a:pt x="162150" y="18032"/>
                  </a:lnTo>
                  <a:lnTo>
                    <a:pt x="141975" y="4508"/>
                  </a:lnTo>
                  <a:lnTo>
                    <a:pt x="119360" y="0"/>
                  </a:lnTo>
                  <a:lnTo>
                    <a:pt x="97121" y="4508"/>
                  </a:lnTo>
                  <a:lnTo>
                    <a:pt x="78072" y="18032"/>
                  </a:lnTo>
                  <a:lnTo>
                    <a:pt x="0" y="96171"/>
                  </a:lnTo>
                  <a:lnTo>
                    <a:pt x="400371" y="496887"/>
                  </a:lnTo>
                  <a:lnTo>
                    <a:pt x="478444" y="418747"/>
                  </a:lnTo>
                  <a:close/>
                </a:path>
              </a:pathLst>
            </a:custGeom>
            <a:grpFill/>
            <a:ln w="23365">
              <a:solidFill>
                <a:schemeClr val="accent1"/>
              </a:solidFill>
            </a:ln>
          </p:spPr>
          <p:txBody>
            <a:bodyPr wrap="square" lIns="0" tIns="0" rIns="0" bIns="0" rtlCol="0"/>
            <a:lstStyle/>
            <a:p>
              <a:endParaRPr/>
            </a:p>
          </p:txBody>
        </p:sp>
        <p:sp>
          <p:nvSpPr>
            <p:cNvPr id="9" name="object 14">
              <a:extLst>
                <a:ext uri="{FF2B5EF4-FFF2-40B4-BE49-F238E27FC236}">
                  <a16:creationId xmlns:a16="http://schemas.microsoft.com/office/drawing/2014/main" id="{86B86D66-EAD2-3DB6-C107-0BD96D2D82D7}"/>
                </a:ext>
              </a:extLst>
            </p:cNvPr>
            <p:cNvSpPr/>
            <p:nvPr/>
          </p:nvSpPr>
          <p:spPr>
            <a:xfrm>
              <a:off x="3782298" y="2800315"/>
              <a:ext cx="496570" cy="497205"/>
            </a:xfrm>
            <a:custGeom>
              <a:avLst/>
              <a:gdLst/>
              <a:ahLst/>
              <a:cxnLst/>
              <a:rect l="l" t="t" r="r" b="b"/>
              <a:pathLst>
                <a:path w="496570" h="497204">
                  <a:moveTo>
                    <a:pt x="96089" y="0"/>
                  </a:moveTo>
                  <a:lnTo>
                    <a:pt x="18016" y="78139"/>
                  </a:lnTo>
                  <a:lnTo>
                    <a:pt x="4504" y="98351"/>
                  </a:lnTo>
                  <a:lnTo>
                    <a:pt x="0" y="120995"/>
                  </a:lnTo>
                  <a:lnTo>
                    <a:pt x="4504" y="143257"/>
                  </a:lnTo>
                  <a:lnTo>
                    <a:pt x="18016" y="162323"/>
                  </a:lnTo>
                  <a:lnTo>
                    <a:pt x="334310" y="478888"/>
                  </a:lnTo>
                  <a:lnTo>
                    <a:pt x="354485" y="492412"/>
                  </a:lnTo>
                  <a:lnTo>
                    <a:pt x="377100" y="496920"/>
                  </a:lnTo>
                  <a:lnTo>
                    <a:pt x="399339" y="492412"/>
                  </a:lnTo>
                  <a:lnTo>
                    <a:pt x="418388" y="478888"/>
                  </a:lnTo>
                  <a:lnTo>
                    <a:pt x="496461" y="400748"/>
                  </a:lnTo>
                  <a:lnTo>
                    <a:pt x="96089" y="0"/>
                  </a:lnTo>
                  <a:close/>
                </a:path>
              </a:pathLst>
            </a:custGeom>
            <a:grpFill/>
            <a:ln>
              <a:solidFill>
                <a:schemeClr val="accent1"/>
              </a:solidFill>
            </a:ln>
          </p:spPr>
          <p:txBody>
            <a:bodyPr wrap="square" lIns="0" tIns="0" rIns="0" bIns="0" rtlCol="0"/>
            <a:lstStyle/>
            <a:p>
              <a:endParaRPr/>
            </a:p>
          </p:txBody>
        </p:sp>
        <p:sp>
          <p:nvSpPr>
            <p:cNvPr id="10" name="object 15">
              <a:extLst>
                <a:ext uri="{FF2B5EF4-FFF2-40B4-BE49-F238E27FC236}">
                  <a16:creationId xmlns:a16="http://schemas.microsoft.com/office/drawing/2014/main" id="{694BB4E0-03F0-1705-1B4D-4F79754454F6}"/>
                </a:ext>
              </a:extLst>
            </p:cNvPr>
            <p:cNvSpPr/>
            <p:nvPr/>
          </p:nvSpPr>
          <p:spPr>
            <a:xfrm>
              <a:off x="3782298" y="2800315"/>
              <a:ext cx="496570" cy="497205"/>
            </a:xfrm>
            <a:custGeom>
              <a:avLst/>
              <a:gdLst/>
              <a:ahLst/>
              <a:cxnLst/>
              <a:rect l="l" t="t" r="r" b="b"/>
              <a:pathLst>
                <a:path w="496570" h="497204">
                  <a:moveTo>
                    <a:pt x="334310" y="478888"/>
                  </a:moveTo>
                  <a:lnTo>
                    <a:pt x="354485" y="492412"/>
                  </a:lnTo>
                  <a:lnTo>
                    <a:pt x="377100" y="496920"/>
                  </a:lnTo>
                  <a:lnTo>
                    <a:pt x="399339" y="492412"/>
                  </a:lnTo>
                  <a:lnTo>
                    <a:pt x="418388" y="478888"/>
                  </a:lnTo>
                  <a:lnTo>
                    <a:pt x="496461" y="400748"/>
                  </a:lnTo>
                  <a:lnTo>
                    <a:pt x="96089" y="0"/>
                  </a:lnTo>
                  <a:lnTo>
                    <a:pt x="18016" y="78139"/>
                  </a:lnTo>
                  <a:lnTo>
                    <a:pt x="4504" y="98351"/>
                  </a:lnTo>
                  <a:lnTo>
                    <a:pt x="0" y="120995"/>
                  </a:lnTo>
                  <a:lnTo>
                    <a:pt x="4504" y="143257"/>
                  </a:lnTo>
                  <a:lnTo>
                    <a:pt x="18016" y="162323"/>
                  </a:lnTo>
                  <a:lnTo>
                    <a:pt x="334310" y="478888"/>
                  </a:lnTo>
                  <a:close/>
                </a:path>
              </a:pathLst>
            </a:custGeom>
            <a:grpFill/>
            <a:ln w="23365">
              <a:solidFill>
                <a:schemeClr val="accent1"/>
              </a:solidFill>
            </a:ln>
          </p:spPr>
          <p:txBody>
            <a:bodyPr wrap="square" lIns="0" tIns="0" rIns="0" bIns="0" rtlCol="0"/>
            <a:lstStyle/>
            <a:p>
              <a:endParaRPr/>
            </a:p>
          </p:txBody>
        </p:sp>
        <p:sp>
          <p:nvSpPr>
            <p:cNvPr id="11" name="object 16">
              <a:extLst>
                <a:ext uri="{FF2B5EF4-FFF2-40B4-BE49-F238E27FC236}">
                  <a16:creationId xmlns:a16="http://schemas.microsoft.com/office/drawing/2014/main" id="{CE1491A4-BD8E-3EFA-447B-AC26B5EF7EFA}"/>
                </a:ext>
              </a:extLst>
            </p:cNvPr>
            <p:cNvSpPr/>
            <p:nvPr/>
          </p:nvSpPr>
          <p:spPr>
            <a:xfrm>
              <a:off x="3357904" y="3000706"/>
              <a:ext cx="1167130" cy="1127760"/>
            </a:xfrm>
            <a:custGeom>
              <a:avLst/>
              <a:gdLst/>
              <a:ahLst/>
              <a:cxnLst/>
              <a:rect l="l" t="t" r="r" b="b"/>
              <a:pathLst>
                <a:path w="1167129" h="1127760">
                  <a:moveTo>
                    <a:pt x="400371" y="0"/>
                  </a:moveTo>
                  <a:lnTo>
                    <a:pt x="0" y="400715"/>
                  </a:lnTo>
                  <a:lnTo>
                    <a:pt x="320297" y="721287"/>
                  </a:lnTo>
                  <a:lnTo>
                    <a:pt x="480446" y="561001"/>
                  </a:lnTo>
                  <a:lnTo>
                    <a:pt x="1020948" y="1101967"/>
                  </a:lnTo>
                  <a:lnTo>
                    <a:pt x="1049306" y="1121126"/>
                  </a:lnTo>
                  <a:lnTo>
                    <a:pt x="1081033" y="1127513"/>
                  </a:lnTo>
                  <a:lnTo>
                    <a:pt x="1112754" y="1121126"/>
                  </a:lnTo>
                  <a:lnTo>
                    <a:pt x="1141093" y="1101967"/>
                  </a:lnTo>
                  <a:lnTo>
                    <a:pt x="1160236" y="1073604"/>
                  </a:lnTo>
                  <a:lnTo>
                    <a:pt x="1166617" y="1041860"/>
                  </a:lnTo>
                  <a:lnTo>
                    <a:pt x="1160236" y="1010116"/>
                  </a:lnTo>
                  <a:lnTo>
                    <a:pt x="1141093" y="981752"/>
                  </a:lnTo>
                  <a:lnTo>
                    <a:pt x="600557" y="440787"/>
                  </a:lnTo>
                  <a:lnTo>
                    <a:pt x="720669" y="320572"/>
                  </a:lnTo>
                  <a:lnTo>
                    <a:pt x="400371" y="0"/>
                  </a:lnTo>
                  <a:close/>
                </a:path>
              </a:pathLst>
            </a:custGeom>
            <a:grpFill/>
            <a:ln>
              <a:solidFill>
                <a:schemeClr val="accent1"/>
              </a:solidFill>
            </a:ln>
          </p:spPr>
          <p:txBody>
            <a:bodyPr wrap="square" lIns="0" tIns="0" rIns="0" bIns="0" rtlCol="0"/>
            <a:lstStyle/>
            <a:p>
              <a:endParaRPr/>
            </a:p>
          </p:txBody>
        </p:sp>
        <p:sp>
          <p:nvSpPr>
            <p:cNvPr id="12" name="object 17">
              <a:extLst>
                <a:ext uri="{FF2B5EF4-FFF2-40B4-BE49-F238E27FC236}">
                  <a16:creationId xmlns:a16="http://schemas.microsoft.com/office/drawing/2014/main" id="{903F9A15-8730-4281-4027-918C0B44DC56}"/>
                </a:ext>
              </a:extLst>
            </p:cNvPr>
            <p:cNvSpPr/>
            <p:nvPr/>
          </p:nvSpPr>
          <p:spPr>
            <a:xfrm>
              <a:off x="3357904" y="3000706"/>
              <a:ext cx="1167130" cy="1127760"/>
            </a:xfrm>
            <a:custGeom>
              <a:avLst/>
              <a:gdLst/>
              <a:ahLst/>
              <a:cxnLst/>
              <a:rect l="l" t="t" r="r" b="b"/>
              <a:pathLst>
                <a:path w="1167129" h="1127760">
                  <a:moveTo>
                    <a:pt x="1141093" y="981752"/>
                  </a:moveTo>
                  <a:lnTo>
                    <a:pt x="600557" y="440787"/>
                  </a:lnTo>
                  <a:lnTo>
                    <a:pt x="720669" y="320572"/>
                  </a:lnTo>
                  <a:lnTo>
                    <a:pt x="400371" y="0"/>
                  </a:lnTo>
                  <a:lnTo>
                    <a:pt x="0" y="400715"/>
                  </a:lnTo>
                  <a:lnTo>
                    <a:pt x="320297" y="721287"/>
                  </a:lnTo>
                  <a:lnTo>
                    <a:pt x="480446" y="561001"/>
                  </a:lnTo>
                  <a:lnTo>
                    <a:pt x="1020948" y="1101967"/>
                  </a:lnTo>
                  <a:lnTo>
                    <a:pt x="1049306" y="1121126"/>
                  </a:lnTo>
                  <a:lnTo>
                    <a:pt x="1081033" y="1127513"/>
                  </a:lnTo>
                  <a:lnTo>
                    <a:pt x="1112754" y="1121126"/>
                  </a:lnTo>
                  <a:lnTo>
                    <a:pt x="1141093" y="1101967"/>
                  </a:lnTo>
                  <a:lnTo>
                    <a:pt x="1160236" y="1073604"/>
                  </a:lnTo>
                  <a:lnTo>
                    <a:pt x="1166617" y="1041860"/>
                  </a:lnTo>
                  <a:lnTo>
                    <a:pt x="1160236" y="1010116"/>
                  </a:lnTo>
                  <a:lnTo>
                    <a:pt x="1141093" y="981752"/>
                  </a:lnTo>
                  <a:close/>
                </a:path>
              </a:pathLst>
            </a:custGeom>
            <a:grpFill/>
            <a:ln w="23365">
              <a:solidFill>
                <a:schemeClr val="accent1"/>
              </a:solidFill>
            </a:ln>
          </p:spPr>
          <p:txBody>
            <a:bodyPr wrap="square" lIns="0" tIns="0" rIns="0" bIns="0" rtlCol="0"/>
            <a:lstStyle/>
            <a:p>
              <a:endParaRPr/>
            </a:p>
          </p:txBody>
        </p:sp>
      </p:grpSp>
      <p:grpSp>
        <p:nvGrpSpPr>
          <p:cNvPr id="13" name="object 19">
            <a:extLst>
              <a:ext uri="{FF2B5EF4-FFF2-40B4-BE49-F238E27FC236}">
                <a16:creationId xmlns:a16="http://schemas.microsoft.com/office/drawing/2014/main" id="{533D2612-666B-BE5A-4A06-73048D37ED3F}"/>
              </a:ext>
            </a:extLst>
          </p:cNvPr>
          <p:cNvGrpSpPr/>
          <p:nvPr/>
        </p:nvGrpSpPr>
        <p:grpSpPr>
          <a:xfrm>
            <a:off x="7982113" y="2788638"/>
            <a:ext cx="1623695" cy="1626870"/>
            <a:chOff x="7982113" y="2788638"/>
            <a:chExt cx="1623695" cy="1626870"/>
          </a:xfrm>
          <a:solidFill>
            <a:schemeClr val="accent1"/>
          </a:solidFill>
        </p:grpSpPr>
        <p:sp>
          <p:nvSpPr>
            <p:cNvPr id="14" name="object 20">
              <a:extLst>
                <a:ext uri="{FF2B5EF4-FFF2-40B4-BE49-F238E27FC236}">
                  <a16:creationId xmlns:a16="http://schemas.microsoft.com/office/drawing/2014/main" id="{FB4ED488-7E3A-8653-F63D-05EC363DA697}"/>
                </a:ext>
              </a:extLst>
            </p:cNvPr>
            <p:cNvSpPr/>
            <p:nvPr/>
          </p:nvSpPr>
          <p:spPr>
            <a:xfrm>
              <a:off x="8047806" y="2800315"/>
              <a:ext cx="1486535" cy="1603375"/>
            </a:xfrm>
            <a:custGeom>
              <a:avLst/>
              <a:gdLst/>
              <a:ahLst/>
              <a:cxnLst/>
              <a:rect l="l" t="t" r="r" b="b"/>
              <a:pathLst>
                <a:path w="1486534" h="1603375">
                  <a:moveTo>
                    <a:pt x="1226159" y="1482680"/>
                  </a:moveTo>
                  <a:lnTo>
                    <a:pt x="266034" y="1482680"/>
                  </a:lnTo>
                  <a:lnTo>
                    <a:pt x="266034" y="1602895"/>
                  </a:lnTo>
                  <a:lnTo>
                    <a:pt x="1226159" y="1602895"/>
                  </a:lnTo>
                  <a:lnTo>
                    <a:pt x="1226159" y="1482680"/>
                  </a:lnTo>
                  <a:close/>
                </a:path>
                <a:path w="1486534" h="1603375">
                  <a:moveTo>
                    <a:pt x="946122" y="1402537"/>
                  </a:moveTo>
                  <a:lnTo>
                    <a:pt x="544070" y="1402537"/>
                  </a:lnTo>
                  <a:lnTo>
                    <a:pt x="528537" y="1405699"/>
                  </a:lnTo>
                  <a:lnTo>
                    <a:pt x="515816" y="1414308"/>
                  </a:lnTo>
                  <a:lnTo>
                    <a:pt x="507222" y="1427050"/>
                  </a:lnTo>
                  <a:lnTo>
                    <a:pt x="504065" y="1442609"/>
                  </a:lnTo>
                  <a:lnTo>
                    <a:pt x="504065" y="1482680"/>
                  </a:lnTo>
                  <a:lnTo>
                    <a:pt x="986127" y="1482680"/>
                  </a:lnTo>
                  <a:lnTo>
                    <a:pt x="986127" y="1442609"/>
                  </a:lnTo>
                  <a:lnTo>
                    <a:pt x="982971" y="1427050"/>
                  </a:lnTo>
                  <a:lnTo>
                    <a:pt x="974376" y="1414308"/>
                  </a:lnTo>
                  <a:lnTo>
                    <a:pt x="961655" y="1405699"/>
                  </a:lnTo>
                  <a:lnTo>
                    <a:pt x="946122" y="1402537"/>
                  </a:lnTo>
                  <a:close/>
                </a:path>
                <a:path w="1486534" h="1603375">
                  <a:moveTo>
                    <a:pt x="850110" y="340641"/>
                  </a:moveTo>
                  <a:lnTo>
                    <a:pt x="640083" y="340641"/>
                  </a:lnTo>
                  <a:lnTo>
                    <a:pt x="648646" y="353727"/>
                  </a:lnTo>
                  <a:lnTo>
                    <a:pt x="659085" y="365686"/>
                  </a:lnTo>
                  <a:lnTo>
                    <a:pt x="671024" y="376142"/>
                  </a:lnTo>
                  <a:lnTo>
                    <a:pt x="684088" y="384720"/>
                  </a:lnTo>
                  <a:lnTo>
                    <a:pt x="684088" y="1402537"/>
                  </a:lnTo>
                  <a:lnTo>
                    <a:pt x="806104" y="1402537"/>
                  </a:lnTo>
                  <a:lnTo>
                    <a:pt x="806104" y="384720"/>
                  </a:lnTo>
                  <a:lnTo>
                    <a:pt x="819168" y="376142"/>
                  </a:lnTo>
                  <a:lnTo>
                    <a:pt x="831107" y="365686"/>
                  </a:lnTo>
                  <a:lnTo>
                    <a:pt x="841546" y="353727"/>
                  </a:lnTo>
                  <a:lnTo>
                    <a:pt x="850110" y="340641"/>
                  </a:lnTo>
                  <a:close/>
                </a:path>
                <a:path w="1486534" h="1603375">
                  <a:moveTo>
                    <a:pt x="1366177" y="220426"/>
                  </a:moveTo>
                  <a:lnTo>
                    <a:pt x="126016" y="220426"/>
                  </a:lnTo>
                  <a:lnTo>
                    <a:pt x="102294" y="225028"/>
                  </a:lnTo>
                  <a:lnTo>
                    <a:pt x="83260" y="237707"/>
                  </a:lnTo>
                  <a:lnTo>
                    <a:pt x="70602" y="256773"/>
                  </a:lnTo>
                  <a:lnTo>
                    <a:pt x="66008" y="280534"/>
                  </a:lnTo>
                  <a:lnTo>
                    <a:pt x="69571" y="300883"/>
                  </a:lnTo>
                  <a:lnTo>
                    <a:pt x="79510" y="318602"/>
                  </a:lnTo>
                  <a:lnTo>
                    <a:pt x="94699" y="331813"/>
                  </a:lnTo>
                  <a:lnTo>
                    <a:pt x="114014" y="338637"/>
                  </a:lnTo>
                  <a:lnTo>
                    <a:pt x="0" y="921679"/>
                  </a:lnTo>
                  <a:lnTo>
                    <a:pt x="82010" y="921679"/>
                  </a:lnTo>
                  <a:lnTo>
                    <a:pt x="170022" y="464863"/>
                  </a:lnTo>
                  <a:lnTo>
                    <a:pt x="251246" y="464863"/>
                  </a:lnTo>
                  <a:lnTo>
                    <a:pt x="220028" y="340641"/>
                  </a:lnTo>
                  <a:lnTo>
                    <a:pt x="1366177" y="340641"/>
                  </a:lnTo>
                  <a:lnTo>
                    <a:pt x="1389898" y="336039"/>
                  </a:lnTo>
                  <a:lnTo>
                    <a:pt x="1408932" y="323360"/>
                  </a:lnTo>
                  <a:lnTo>
                    <a:pt x="1410761" y="320605"/>
                  </a:lnTo>
                  <a:lnTo>
                    <a:pt x="746096" y="320605"/>
                  </a:lnTo>
                  <a:lnTo>
                    <a:pt x="730563" y="317443"/>
                  </a:lnTo>
                  <a:lnTo>
                    <a:pt x="717843" y="308834"/>
                  </a:lnTo>
                  <a:lnTo>
                    <a:pt x="709248" y="296093"/>
                  </a:lnTo>
                  <a:lnTo>
                    <a:pt x="706091" y="280534"/>
                  </a:lnTo>
                  <a:lnTo>
                    <a:pt x="709248" y="264975"/>
                  </a:lnTo>
                  <a:lnTo>
                    <a:pt x="717843" y="252233"/>
                  </a:lnTo>
                  <a:lnTo>
                    <a:pt x="730563" y="243624"/>
                  </a:lnTo>
                  <a:lnTo>
                    <a:pt x="746096" y="240462"/>
                  </a:lnTo>
                  <a:lnTo>
                    <a:pt x="1410761" y="240462"/>
                  </a:lnTo>
                  <a:lnTo>
                    <a:pt x="1408932" y="237707"/>
                  </a:lnTo>
                  <a:lnTo>
                    <a:pt x="1389898" y="225028"/>
                  </a:lnTo>
                  <a:lnTo>
                    <a:pt x="1366177" y="220426"/>
                  </a:lnTo>
                  <a:close/>
                </a:path>
                <a:path w="1486534" h="1603375">
                  <a:moveTo>
                    <a:pt x="251246" y="464863"/>
                  </a:moveTo>
                  <a:lnTo>
                    <a:pt x="170022" y="464863"/>
                  </a:lnTo>
                  <a:lnTo>
                    <a:pt x="284036" y="921679"/>
                  </a:lnTo>
                  <a:lnTo>
                    <a:pt x="366047" y="921679"/>
                  </a:lnTo>
                  <a:lnTo>
                    <a:pt x="251246" y="464863"/>
                  </a:lnTo>
                  <a:close/>
                </a:path>
                <a:path w="1486534" h="1603375">
                  <a:moveTo>
                    <a:pt x="1340173" y="340641"/>
                  </a:moveTo>
                  <a:lnTo>
                    <a:pt x="1234160" y="340641"/>
                  </a:lnTo>
                  <a:lnTo>
                    <a:pt x="1122145" y="921679"/>
                  </a:lnTo>
                  <a:lnTo>
                    <a:pt x="1204156" y="921679"/>
                  </a:lnTo>
                  <a:lnTo>
                    <a:pt x="1292167" y="464863"/>
                  </a:lnTo>
                  <a:lnTo>
                    <a:pt x="1371398" y="464863"/>
                  </a:lnTo>
                  <a:lnTo>
                    <a:pt x="1340173" y="340641"/>
                  </a:lnTo>
                  <a:close/>
                </a:path>
                <a:path w="1486534" h="1603375">
                  <a:moveTo>
                    <a:pt x="1371398" y="464863"/>
                  </a:moveTo>
                  <a:lnTo>
                    <a:pt x="1292167" y="464863"/>
                  </a:lnTo>
                  <a:lnTo>
                    <a:pt x="1404182" y="921679"/>
                  </a:lnTo>
                  <a:lnTo>
                    <a:pt x="1486226" y="921679"/>
                  </a:lnTo>
                  <a:lnTo>
                    <a:pt x="1371398" y="464863"/>
                  </a:lnTo>
                  <a:close/>
                </a:path>
                <a:path w="1486534" h="1603375">
                  <a:moveTo>
                    <a:pt x="1410761" y="240462"/>
                  </a:moveTo>
                  <a:lnTo>
                    <a:pt x="746096" y="240462"/>
                  </a:lnTo>
                  <a:lnTo>
                    <a:pt x="761630" y="243624"/>
                  </a:lnTo>
                  <a:lnTo>
                    <a:pt x="774350" y="252233"/>
                  </a:lnTo>
                  <a:lnTo>
                    <a:pt x="782945" y="264975"/>
                  </a:lnTo>
                  <a:lnTo>
                    <a:pt x="786101" y="280534"/>
                  </a:lnTo>
                  <a:lnTo>
                    <a:pt x="782945" y="296093"/>
                  </a:lnTo>
                  <a:lnTo>
                    <a:pt x="774350" y="308834"/>
                  </a:lnTo>
                  <a:lnTo>
                    <a:pt x="761630" y="317443"/>
                  </a:lnTo>
                  <a:lnTo>
                    <a:pt x="746096" y="320605"/>
                  </a:lnTo>
                  <a:lnTo>
                    <a:pt x="1410761" y="320605"/>
                  </a:lnTo>
                  <a:lnTo>
                    <a:pt x="1421590" y="304295"/>
                  </a:lnTo>
                  <a:lnTo>
                    <a:pt x="1426184" y="280534"/>
                  </a:lnTo>
                  <a:lnTo>
                    <a:pt x="1421590" y="256773"/>
                  </a:lnTo>
                  <a:lnTo>
                    <a:pt x="1410761" y="240462"/>
                  </a:lnTo>
                  <a:close/>
                </a:path>
                <a:path w="1486534" h="1603375">
                  <a:moveTo>
                    <a:pt x="746096" y="0"/>
                  </a:moveTo>
                  <a:lnTo>
                    <a:pt x="722374" y="4601"/>
                  </a:lnTo>
                  <a:lnTo>
                    <a:pt x="703341" y="17280"/>
                  </a:lnTo>
                  <a:lnTo>
                    <a:pt x="690683" y="36346"/>
                  </a:lnTo>
                  <a:lnTo>
                    <a:pt x="686088" y="60107"/>
                  </a:lnTo>
                  <a:lnTo>
                    <a:pt x="686088" y="176348"/>
                  </a:lnTo>
                  <a:lnTo>
                    <a:pt x="673024" y="184926"/>
                  </a:lnTo>
                  <a:lnTo>
                    <a:pt x="661085" y="195382"/>
                  </a:lnTo>
                  <a:lnTo>
                    <a:pt x="650646" y="207341"/>
                  </a:lnTo>
                  <a:lnTo>
                    <a:pt x="642083" y="220426"/>
                  </a:lnTo>
                  <a:lnTo>
                    <a:pt x="850110" y="220426"/>
                  </a:lnTo>
                  <a:lnTo>
                    <a:pt x="841546" y="207341"/>
                  </a:lnTo>
                  <a:lnTo>
                    <a:pt x="831107" y="195382"/>
                  </a:lnTo>
                  <a:lnTo>
                    <a:pt x="819168" y="184926"/>
                  </a:lnTo>
                  <a:lnTo>
                    <a:pt x="806104" y="176348"/>
                  </a:lnTo>
                  <a:lnTo>
                    <a:pt x="806104" y="60107"/>
                  </a:lnTo>
                  <a:lnTo>
                    <a:pt x="801510" y="36346"/>
                  </a:lnTo>
                  <a:lnTo>
                    <a:pt x="788852" y="17280"/>
                  </a:lnTo>
                  <a:lnTo>
                    <a:pt x="769818" y="4601"/>
                  </a:lnTo>
                  <a:lnTo>
                    <a:pt x="746096" y="0"/>
                  </a:lnTo>
                  <a:close/>
                </a:path>
              </a:pathLst>
            </a:custGeom>
            <a:grpFill/>
            <a:ln>
              <a:solidFill>
                <a:schemeClr val="accent1"/>
              </a:solidFill>
            </a:ln>
          </p:spPr>
          <p:txBody>
            <a:bodyPr wrap="square" lIns="0" tIns="0" rIns="0" bIns="0" rtlCol="0"/>
            <a:lstStyle/>
            <a:p>
              <a:endParaRPr/>
            </a:p>
          </p:txBody>
        </p:sp>
        <p:pic>
          <p:nvPicPr>
            <p:cNvPr id="15" name="object 21">
              <a:extLst>
                <a:ext uri="{FF2B5EF4-FFF2-40B4-BE49-F238E27FC236}">
                  <a16:creationId xmlns:a16="http://schemas.microsoft.com/office/drawing/2014/main" id="{7C2D8EE9-2811-5966-A7CD-863F049E8161}"/>
                </a:ext>
              </a:extLst>
            </p:cNvPr>
            <p:cNvPicPr/>
            <p:nvPr/>
          </p:nvPicPr>
          <p:blipFill>
            <a:blip r:embed="rId2" cstate="print"/>
            <a:stretch>
              <a:fillRect/>
            </a:stretch>
          </p:blipFill>
          <p:spPr>
            <a:xfrm>
              <a:off x="8742220" y="3029100"/>
              <a:ext cx="103366" cy="103498"/>
            </a:xfrm>
            <a:prstGeom prst="rect">
              <a:avLst/>
            </a:prstGeom>
            <a:grpFill/>
            <a:ln>
              <a:solidFill>
                <a:schemeClr val="accent1"/>
              </a:solidFill>
            </a:ln>
          </p:spPr>
        </p:pic>
        <p:sp>
          <p:nvSpPr>
            <p:cNvPr id="16" name="object 22">
              <a:extLst>
                <a:ext uri="{FF2B5EF4-FFF2-40B4-BE49-F238E27FC236}">
                  <a16:creationId xmlns:a16="http://schemas.microsoft.com/office/drawing/2014/main" id="{5F34CD16-A2B8-E94E-5AE3-6837AA0CCCDD}"/>
                </a:ext>
              </a:extLst>
            </p:cNvPr>
            <p:cNvSpPr/>
            <p:nvPr/>
          </p:nvSpPr>
          <p:spPr>
            <a:xfrm>
              <a:off x="8047806" y="2800315"/>
              <a:ext cx="1486535" cy="1603375"/>
            </a:xfrm>
            <a:custGeom>
              <a:avLst/>
              <a:gdLst/>
              <a:ahLst/>
              <a:cxnLst/>
              <a:rect l="l" t="t" r="r" b="b"/>
              <a:pathLst>
                <a:path w="1486534" h="1603375">
                  <a:moveTo>
                    <a:pt x="986127" y="1442609"/>
                  </a:moveTo>
                  <a:lnTo>
                    <a:pt x="982971" y="1427050"/>
                  </a:lnTo>
                  <a:lnTo>
                    <a:pt x="974376" y="1414308"/>
                  </a:lnTo>
                  <a:lnTo>
                    <a:pt x="961655" y="1405699"/>
                  </a:lnTo>
                  <a:lnTo>
                    <a:pt x="946122" y="1402537"/>
                  </a:lnTo>
                  <a:lnTo>
                    <a:pt x="806104" y="1402537"/>
                  </a:lnTo>
                  <a:lnTo>
                    <a:pt x="806104" y="384720"/>
                  </a:lnTo>
                  <a:lnTo>
                    <a:pt x="819168" y="376142"/>
                  </a:lnTo>
                  <a:lnTo>
                    <a:pt x="831107" y="365686"/>
                  </a:lnTo>
                  <a:lnTo>
                    <a:pt x="841546" y="353727"/>
                  </a:lnTo>
                  <a:lnTo>
                    <a:pt x="850110" y="340641"/>
                  </a:lnTo>
                  <a:lnTo>
                    <a:pt x="1234160" y="340641"/>
                  </a:lnTo>
                  <a:lnTo>
                    <a:pt x="1122145" y="921679"/>
                  </a:lnTo>
                  <a:lnTo>
                    <a:pt x="1204156" y="921679"/>
                  </a:lnTo>
                  <a:lnTo>
                    <a:pt x="1292167" y="464863"/>
                  </a:lnTo>
                  <a:lnTo>
                    <a:pt x="1404182" y="921679"/>
                  </a:lnTo>
                  <a:lnTo>
                    <a:pt x="1486226" y="921679"/>
                  </a:lnTo>
                  <a:lnTo>
                    <a:pt x="1340173" y="340641"/>
                  </a:lnTo>
                  <a:lnTo>
                    <a:pt x="1366177" y="340641"/>
                  </a:lnTo>
                  <a:lnTo>
                    <a:pt x="1389899" y="336039"/>
                  </a:lnTo>
                  <a:lnTo>
                    <a:pt x="1408932" y="323360"/>
                  </a:lnTo>
                  <a:lnTo>
                    <a:pt x="1421590" y="304295"/>
                  </a:lnTo>
                  <a:lnTo>
                    <a:pt x="1426184" y="280534"/>
                  </a:lnTo>
                  <a:lnTo>
                    <a:pt x="1421590" y="256773"/>
                  </a:lnTo>
                  <a:lnTo>
                    <a:pt x="1408932" y="237707"/>
                  </a:lnTo>
                  <a:lnTo>
                    <a:pt x="1389899" y="225028"/>
                  </a:lnTo>
                  <a:lnTo>
                    <a:pt x="1366177" y="220426"/>
                  </a:lnTo>
                  <a:lnTo>
                    <a:pt x="850110" y="220426"/>
                  </a:lnTo>
                  <a:lnTo>
                    <a:pt x="841546" y="207341"/>
                  </a:lnTo>
                  <a:lnTo>
                    <a:pt x="831107" y="195382"/>
                  </a:lnTo>
                  <a:lnTo>
                    <a:pt x="819168" y="184926"/>
                  </a:lnTo>
                  <a:lnTo>
                    <a:pt x="806104" y="176348"/>
                  </a:lnTo>
                  <a:lnTo>
                    <a:pt x="806104" y="60107"/>
                  </a:lnTo>
                  <a:lnTo>
                    <a:pt x="801510" y="36346"/>
                  </a:lnTo>
                  <a:lnTo>
                    <a:pt x="788852" y="17280"/>
                  </a:lnTo>
                  <a:lnTo>
                    <a:pt x="769818" y="4601"/>
                  </a:lnTo>
                  <a:lnTo>
                    <a:pt x="746096" y="0"/>
                  </a:lnTo>
                  <a:lnTo>
                    <a:pt x="722374" y="4601"/>
                  </a:lnTo>
                  <a:lnTo>
                    <a:pt x="703341" y="17280"/>
                  </a:lnTo>
                  <a:lnTo>
                    <a:pt x="690683" y="36346"/>
                  </a:lnTo>
                  <a:lnTo>
                    <a:pt x="686088" y="60107"/>
                  </a:lnTo>
                  <a:lnTo>
                    <a:pt x="686088" y="176348"/>
                  </a:lnTo>
                  <a:lnTo>
                    <a:pt x="673024" y="184926"/>
                  </a:lnTo>
                  <a:lnTo>
                    <a:pt x="661085" y="195382"/>
                  </a:lnTo>
                  <a:lnTo>
                    <a:pt x="650646" y="207341"/>
                  </a:lnTo>
                  <a:lnTo>
                    <a:pt x="642083" y="220426"/>
                  </a:lnTo>
                  <a:lnTo>
                    <a:pt x="126016" y="220426"/>
                  </a:lnTo>
                  <a:lnTo>
                    <a:pt x="102294" y="225028"/>
                  </a:lnTo>
                  <a:lnTo>
                    <a:pt x="83260" y="237707"/>
                  </a:lnTo>
                  <a:lnTo>
                    <a:pt x="70602" y="256773"/>
                  </a:lnTo>
                  <a:lnTo>
                    <a:pt x="66008" y="280534"/>
                  </a:lnTo>
                  <a:lnTo>
                    <a:pt x="69571" y="300883"/>
                  </a:lnTo>
                  <a:lnTo>
                    <a:pt x="79510" y="318602"/>
                  </a:lnTo>
                  <a:lnTo>
                    <a:pt x="94699" y="331813"/>
                  </a:lnTo>
                  <a:lnTo>
                    <a:pt x="114014" y="338637"/>
                  </a:lnTo>
                  <a:lnTo>
                    <a:pt x="0" y="921679"/>
                  </a:lnTo>
                  <a:lnTo>
                    <a:pt x="82010" y="921679"/>
                  </a:lnTo>
                  <a:lnTo>
                    <a:pt x="170022" y="464863"/>
                  </a:lnTo>
                  <a:lnTo>
                    <a:pt x="284036" y="921679"/>
                  </a:lnTo>
                  <a:lnTo>
                    <a:pt x="366047" y="921679"/>
                  </a:lnTo>
                  <a:lnTo>
                    <a:pt x="220028" y="340641"/>
                  </a:lnTo>
                  <a:lnTo>
                    <a:pt x="640083" y="340641"/>
                  </a:lnTo>
                  <a:lnTo>
                    <a:pt x="648646" y="353727"/>
                  </a:lnTo>
                  <a:lnTo>
                    <a:pt x="659085" y="365686"/>
                  </a:lnTo>
                  <a:lnTo>
                    <a:pt x="671024" y="376142"/>
                  </a:lnTo>
                  <a:lnTo>
                    <a:pt x="684088" y="384720"/>
                  </a:lnTo>
                  <a:lnTo>
                    <a:pt x="684088" y="1402537"/>
                  </a:lnTo>
                  <a:lnTo>
                    <a:pt x="544070" y="1402537"/>
                  </a:lnTo>
                  <a:lnTo>
                    <a:pt x="528537" y="1405699"/>
                  </a:lnTo>
                  <a:lnTo>
                    <a:pt x="515816" y="1414308"/>
                  </a:lnTo>
                  <a:lnTo>
                    <a:pt x="507222" y="1427050"/>
                  </a:lnTo>
                  <a:lnTo>
                    <a:pt x="504065" y="1442609"/>
                  </a:lnTo>
                  <a:lnTo>
                    <a:pt x="504065" y="1482680"/>
                  </a:lnTo>
                  <a:lnTo>
                    <a:pt x="266034" y="1482680"/>
                  </a:lnTo>
                  <a:lnTo>
                    <a:pt x="266034" y="1602895"/>
                  </a:lnTo>
                  <a:lnTo>
                    <a:pt x="1226159" y="1602895"/>
                  </a:lnTo>
                  <a:lnTo>
                    <a:pt x="1226159" y="1482680"/>
                  </a:lnTo>
                  <a:lnTo>
                    <a:pt x="986127" y="1482680"/>
                  </a:lnTo>
                  <a:lnTo>
                    <a:pt x="986127" y="1442609"/>
                  </a:lnTo>
                  <a:close/>
                </a:path>
              </a:pathLst>
            </a:custGeom>
            <a:grpFill/>
            <a:ln w="23354">
              <a:solidFill>
                <a:schemeClr val="accent1"/>
              </a:solidFill>
            </a:ln>
          </p:spPr>
          <p:txBody>
            <a:bodyPr wrap="square" lIns="0" tIns="0" rIns="0" bIns="0" rtlCol="0"/>
            <a:lstStyle/>
            <a:p>
              <a:endParaRPr/>
            </a:p>
          </p:txBody>
        </p:sp>
        <p:sp>
          <p:nvSpPr>
            <p:cNvPr id="17" name="object 23">
              <a:extLst>
                <a:ext uri="{FF2B5EF4-FFF2-40B4-BE49-F238E27FC236}">
                  <a16:creationId xmlns:a16="http://schemas.microsoft.com/office/drawing/2014/main" id="{E4275FD2-22DB-E38A-2BFE-FD60268B1C1F}"/>
                </a:ext>
              </a:extLst>
            </p:cNvPr>
            <p:cNvSpPr/>
            <p:nvPr/>
          </p:nvSpPr>
          <p:spPr>
            <a:xfrm>
              <a:off x="7993799" y="3782101"/>
              <a:ext cx="480059" cy="120650"/>
            </a:xfrm>
            <a:custGeom>
              <a:avLst/>
              <a:gdLst/>
              <a:ahLst/>
              <a:cxnLst/>
              <a:rect l="l" t="t" r="r" b="b"/>
              <a:pathLst>
                <a:path w="480059" h="120650">
                  <a:moveTo>
                    <a:pt x="480062" y="0"/>
                  </a:moveTo>
                  <a:lnTo>
                    <a:pt x="0" y="0"/>
                  </a:lnTo>
                  <a:lnTo>
                    <a:pt x="8612" y="31862"/>
                  </a:lnTo>
                  <a:lnTo>
                    <a:pt x="70509" y="84901"/>
                  </a:lnTo>
                  <a:lnTo>
                    <a:pt x="119126" y="103740"/>
                  </a:lnTo>
                  <a:lnTo>
                    <a:pt x="176411" y="115901"/>
                  </a:lnTo>
                  <a:lnTo>
                    <a:pt x="240031" y="120214"/>
                  </a:lnTo>
                  <a:lnTo>
                    <a:pt x="303650" y="115901"/>
                  </a:lnTo>
                  <a:lnTo>
                    <a:pt x="360935" y="103740"/>
                  </a:lnTo>
                  <a:lnTo>
                    <a:pt x="409553" y="84901"/>
                  </a:lnTo>
                  <a:lnTo>
                    <a:pt x="447169" y="60552"/>
                  </a:lnTo>
                  <a:lnTo>
                    <a:pt x="480062" y="0"/>
                  </a:lnTo>
                  <a:close/>
                </a:path>
              </a:pathLst>
            </a:custGeom>
            <a:grpFill/>
            <a:ln>
              <a:solidFill>
                <a:schemeClr val="accent1"/>
              </a:solidFill>
            </a:ln>
          </p:spPr>
          <p:txBody>
            <a:bodyPr wrap="square" lIns="0" tIns="0" rIns="0" bIns="0" rtlCol="0"/>
            <a:lstStyle/>
            <a:p>
              <a:endParaRPr/>
            </a:p>
          </p:txBody>
        </p:sp>
        <p:sp>
          <p:nvSpPr>
            <p:cNvPr id="18" name="object 24">
              <a:extLst>
                <a:ext uri="{FF2B5EF4-FFF2-40B4-BE49-F238E27FC236}">
                  <a16:creationId xmlns:a16="http://schemas.microsoft.com/office/drawing/2014/main" id="{427A1568-B2B6-150C-F747-D7A0638405CB}"/>
                </a:ext>
              </a:extLst>
            </p:cNvPr>
            <p:cNvSpPr/>
            <p:nvPr/>
          </p:nvSpPr>
          <p:spPr>
            <a:xfrm>
              <a:off x="7993799" y="3782101"/>
              <a:ext cx="480059" cy="120650"/>
            </a:xfrm>
            <a:custGeom>
              <a:avLst/>
              <a:gdLst/>
              <a:ahLst/>
              <a:cxnLst/>
              <a:rect l="l" t="t" r="r" b="b"/>
              <a:pathLst>
                <a:path w="480059" h="120650">
                  <a:moveTo>
                    <a:pt x="480062" y="0"/>
                  </a:moveTo>
                  <a:lnTo>
                    <a:pt x="0" y="0"/>
                  </a:lnTo>
                  <a:lnTo>
                    <a:pt x="8612" y="31862"/>
                  </a:lnTo>
                  <a:lnTo>
                    <a:pt x="70509" y="84901"/>
                  </a:lnTo>
                  <a:lnTo>
                    <a:pt x="119126" y="103740"/>
                  </a:lnTo>
                  <a:lnTo>
                    <a:pt x="176411" y="115901"/>
                  </a:lnTo>
                  <a:lnTo>
                    <a:pt x="240031" y="120214"/>
                  </a:lnTo>
                  <a:lnTo>
                    <a:pt x="303650" y="115901"/>
                  </a:lnTo>
                  <a:lnTo>
                    <a:pt x="360935" y="103740"/>
                  </a:lnTo>
                  <a:lnTo>
                    <a:pt x="409553" y="84901"/>
                  </a:lnTo>
                  <a:lnTo>
                    <a:pt x="447169" y="60552"/>
                  </a:lnTo>
                  <a:lnTo>
                    <a:pt x="480062" y="0"/>
                  </a:lnTo>
                  <a:close/>
                </a:path>
              </a:pathLst>
            </a:custGeom>
            <a:grpFill/>
            <a:ln w="23372">
              <a:solidFill>
                <a:schemeClr val="accent1"/>
              </a:solidFill>
            </a:ln>
          </p:spPr>
          <p:txBody>
            <a:bodyPr wrap="square" lIns="0" tIns="0" rIns="0" bIns="0" rtlCol="0"/>
            <a:lstStyle/>
            <a:p>
              <a:endParaRPr/>
            </a:p>
          </p:txBody>
        </p:sp>
        <p:sp>
          <p:nvSpPr>
            <p:cNvPr id="19" name="object 25">
              <a:extLst>
                <a:ext uri="{FF2B5EF4-FFF2-40B4-BE49-F238E27FC236}">
                  <a16:creationId xmlns:a16="http://schemas.microsoft.com/office/drawing/2014/main" id="{4F51FF37-A9B0-6389-7987-0A6602505C93}"/>
                </a:ext>
              </a:extLst>
            </p:cNvPr>
            <p:cNvSpPr/>
            <p:nvPr/>
          </p:nvSpPr>
          <p:spPr>
            <a:xfrm>
              <a:off x="9113945" y="3782101"/>
              <a:ext cx="480695" cy="120650"/>
            </a:xfrm>
            <a:custGeom>
              <a:avLst/>
              <a:gdLst/>
              <a:ahLst/>
              <a:cxnLst/>
              <a:rect l="l" t="t" r="r" b="b"/>
              <a:pathLst>
                <a:path w="480695" h="120650">
                  <a:moveTo>
                    <a:pt x="480095" y="0"/>
                  </a:moveTo>
                  <a:lnTo>
                    <a:pt x="0" y="0"/>
                  </a:lnTo>
                  <a:lnTo>
                    <a:pt x="8612" y="31862"/>
                  </a:lnTo>
                  <a:lnTo>
                    <a:pt x="70509" y="84901"/>
                  </a:lnTo>
                  <a:lnTo>
                    <a:pt x="119126" y="103740"/>
                  </a:lnTo>
                  <a:lnTo>
                    <a:pt x="176411" y="115901"/>
                  </a:lnTo>
                  <a:lnTo>
                    <a:pt x="240031" y="120214"/>
                  </a:lnTo>
                  <a:lnTo>
                    <a:pt x="303652" y="115901"/>
                  </a:lnTo>
                  <a:lnTo>
                    <a:pt x="360944" y="103740"/>
                  </a:lnTo>
                  <a:lnTo>
                    <a:pt x="409569" y="84901"/>
                  </a:lnTo>
                  <a:lnTo>
                    <a:pt x="447193" y="60552"/>
                  </a:lnTo>
                  <a:lnTo>
                    <a:pt x="480095" y="0"/>
                  </a:lnTo>
                  <a:close/>
                </a:path>
              </a:pathLst>
            </a:custGeom>
            <a:grpFill/>
            <a:ln>
              <a:solidFill>
                <a:schemeClr val="accent1"/>
              </a:solidFill>
            </a:ln>
          </p:spPr>
          <p:txBody>
            <a:bodyPr wrap="square" lIns="0" tIns="0" rIns="0" bIns="0" rtlCol="0"/>
            <a:lstStyle/>
            <a:p>
              <a:endParaRPr/>
            </a:p>
          </p:txBody>
        </p:sp>
        <p:sp>
          <p:nvSpPr>
            <p:cNvPr id="20" name="object 26">
              <a:extLst>
                <a:ext uri="{FF2B5EF4-FFF2-40B4-BE49-F238E27FC236}">
                  <a16:creationId xmlns:a16="http://schemas.microsoft.com/office/drawing/2014/main" id="{50167EF9-0775-64FF-BC1F-8D5D9C8E55FB}"/>
                </a:ext>
              </a:extLst>
            </p:cNvPr>
            <p:cNvSpPr/>
            <p:nvPr/>
          </p:nvSpPr>
          <p:spPr>
            <a:xfrm>
              <a:off x="9113945" y="3782101"/>
              <a:ext cx="480695" cy="120650"/>
            </a:xfrm>
            <a:custGeom>
              <a:avLst/>
              <a:gdLst/>
              <a:ahLst/>
              <a:cxnLst/>
              <a:rect l="l" t="t" r="r" b="b"/>
              <a:pathLst>
                <a:path w="480695" h="120650">
                  <a:moveTo>
                    <a:pt x="0" y="0"/>
                  </a:moveTo>
                  <a:lnTo>
                    <a:pt x="32893" y="60552"/>
                  </a:lnTo>
                  <a:lnTo>
                    <a:pt x="70509" y="84901"/>
                  </a:lnTo>
                  <a:lnTo>
                    <a:pt x="119126" y="103740"/>
                  </a:lnTo>
                  <a:lnTo>
                    <a:pt x="176411" y="115901"/>
                  </a:lnTo>
                  <a:lnTo>
                    <a:pt x="240031" y="120214"/>
                  </a:lnTo>
                  <a:lnTo>
                    <a:pt x="303652" y="115901"/>
                  </a:lnTo>
                  <a:lnTo>
                    <a:pt x="360944" y="103740"/>
                  </a:lnTo>
                  <a:lnTo>
                    <a:pt x="409569" y="84901"/>
                  </a:lnTo>
                  <a:lnTo>
                    <a:pt x="447193" y="60552"/>
                  </a:lnTo>
                  <a:lnTo>
                    <a:pt x="480095" y="0"/>
                  </a:lnTo>
                  <a:lnTo>
                    <a:pt x="0" y="0"/>
                  </a:lnTo>
                  <a:close/>
                </a:path>
              </a:pathLst>
            </a:custGeom>
            <a:grpFill/>
            <a:ln w="23372">
              <a:solidFill>
                <a:schemeClr val="accent1"/>
              </a:solidFill>
            </a:ln>
          </p:spPr>
          <p:txBody>
            <a:bodyPr wrap="square" lIns="0" tIns="0" rIns="0" bIns="0" rtlCol="0"/>
            <a:lstStyle/>
            <a:p>
              <a:endParaRPr/>
            </a:p>
          </p:txBody>
        </p:sp>
      </p:grpSp>
      <p:sp>
        <p:nvSpPr>
          <p:cNvPr id="21" name="object 18">
            <a:extLst>
              <a:ext uri="{FF2B5EF4-FFF2-40B4-BE49-F238E27FC236}">
                <a16:creationId xmlns:a16="http://schemas.microsoft.com/office/drawing/2014/main" id="{C56908E2-B6FA-37DE-746E-E073204EBCB5}"/>
              </a:ext>
            </a:extLst>
          </p:cNvPr>
          <p:cNvSpPr txBox="1"/>
          <p:nvPr/>
        </p:nvSpPr>
        <p:spPr>
          <a:xfrm>
            <a:off x="2661666" y="5007609"/>
            <a:ext cx="2105660" cy="391160"/>
          </a:xfrm>
          <a:prstGeom prst="rect">
            <a:avLst/>
          </a:prstGeom>
        </p:spPr>
        <p:txBody>
          <a:bodyPr vert="horz" wrap="square" lIns="0" tIns="12700" rIns="0" bIns="0" rtlCol="0">
            <a:spAutoFit/>
          </a:bodyPr>
          <a:lstStyle/>
          <a:p>
            <a:pPr marL="12700">
              <a:lnSpc>
                <a:spcPct val="100000"/>
              </a:lnSpc>
              <a:spcBef>
                <a:spcPts val="100"/>
              </a:spcBef>
            </a:pPr>
            <a:r>
              <a:rPr sz="2400" spc="-60" dirty="0">
                <a:latin typeface="Trebuchet MS"/>
                <a:cs typeface="Trebuchet MS"/>
              </a:rPr>
              <a:t>Domestic</a:t>
            </a:r>
            <a:r>
              <a:rPr sz="2400" spc="-114" dirty="0">
                <a:latin typeface="Trebuchet MS"/>
                <a:cs typeface="Trebuchet MS"/>
              </a:rPr>
              <a:t> </a:t>
            </a:r>
            <a:r>
              <a:rPr sz="2400" spc="-60" dirty="0">
                <a:latin typeface="Trebuchet MS"/>
                <a:cs typeface="Trebuchet MS"/>
              </a:rPr>
              <a:t>courts</a:t>
            </a:r>
            <a:endParaRPr sz="2400" dirty="0">
              <a:latin typeface="Trebuchet MS"/>
              <a:cs typeface="Trebuchet MS"/>
            </a:endParaRPr>
          </a:p>
        </p:txBody>
      </p:sp>
      <p:sp>
        <p:nvSpPr>
          <p:cNvPr id="22" name="object 27">
            <a:extLst>
              <a:ext uri="{FF2B5EF4-FFF2-40B4-BE49-F238E27FC236}">
                <a16:creationId xmlns:a16="http://schemas.microsoft.com/office/drawing/2014/main" id="{909F469D-CF93-9784-149D-5BF43D381F24}"/>
              </a:ext>
            </a:extLst>
          </p:cNvPr>
          <p:cNvSpPr txBox="1"/>
          <p:nvPr/>
        </p:nvSpPr>
        <p:spPr>
          <a:xfrm>
            <a:off x="6422350" y="5007609"/>
            <a:ext cx="5306206" cy="394339"/>
          </a:xfrm>
          <a:prstGeom prst="rect">
            <a:avLst/>
          </a:prstGeom>
        </p:spPr>
        <p:txBody>
          <a:bodyPr vert="horz" wrap="square" lIns="0" tIns="34925" rIns="0" bIns="0" rtlCol="0" anchor="t">
            <a:spAutoFit/>
          </a:bodyPr>
          <a:lstStyle/>
          <a:p>
            <a:pPr marL="1649095" marR="5080" indent="-1637030">
              <a:lnSpc>
                <a:spcPts val="2780"/>
              </a:lnSpc>
              <a:spcBef>
                <a:spcPts val="275"/>
              </a:spcBef>
            </a:pPr>
            <a:r>
              <a:rPr sz="2400" spc="55" dirty="0">
                <a:latin typeface="Trebuchet MS"/>
                <a:cs typeface="Trebuchet MS"/>
              </a:rPr>
              <a:t>Cou</a:t>
            </a:r>
            <a:r>
              <a:rPr sz="2400" spc="75" dirty="0">
                <a:latin typeface="Trebuchet MS"/>
                <a:cs typeface="Trebuchet MS"/>
              </a:rPr>
              <a:t>r</a:t>
            </a:r>
            <a:r>
              <a:rPr sz="2400" spc="-155" dirty="0">
                <a:latin typeface="Trebuchet MS"/>
                <a:cs typeface="Trebuchet MS"/>
              </a:rPr>
              <a:t>t</a:t>
            </a:r>
            <a:r>
              <a:rPr sz="2400" spc="-60" dirty="0">
                <a:latin typeface="Trebuchet MS"/>
                <a:cs typeface="Trebuchet MS"/>
              </a:rPr>
              <a:t> </a:t>
            </a:r>
            <a:r>
              <a:rPr sz="2400" spc="-130" dirty="0">
                <a:latin typeface="Trebuchet MS"/>
                <a:cs typeface="Trebuchet MS"/>
              </a:rPr>
              <a:t>of</a:t>
            </a:r>
            <a:r>
              <a:rPr lang="en-US" sz="2400" spc="-60" dirty="0">
                <a:latin typeface="Trebuchet MS"/>
                <a:cs typeface="Trebuchet MS"/>
              </a:rPr>
              <a:t> Ju</a:t>
            </a:r>
            <a:r>
              <a:rPr lang="en-US" sz="2400" spc="-105" dirty="0">
                <a:latin typeface="Trebuchet MS"/>
                <a:cs typeface="Trebuchet MS"/>
              </a:rPr>
              <a:t>st</a:t>
            </a:r>
            <a:r>
              <a:rPr lang="en-US" sz="2400" spc="-140" dirty="0">
                <a:latin typeface="Trebuchet MS"/>
                <a:cs typeface="Trebuchet MS"/>
              </a:rPr>
              <a:t>ic</a:t>
            </a:r>
            <a:r>
              <a:rPr lang="en-US" sz="2400" spc="-190" dirty="0">
                <a:latin typeface="Trebuchet MS"/>
                <a:cs typeface="Trebuchet MS"/>
              </a:rPr>
              <a:t>e</a:t>
            </a:r>
            <a:r>
              <a:rPr sz="2400" spc="-55" dirty="0">
                <a:latin typeface="Trebuchet MS"/>
                <a:cs typeface="Trebuchet MS"/>
              </a:rPr>
              <a:t> </a:t>
            </a:r>
            <a:r>
              <a:rPr sz="2400" spc="-130" dirty="0">
                <a:latin typeface="Trebuchet MS"/>
                <a:cs typeface="Trebuchet MS"/>
              </a:rPr>
              <a:t>of</a:t>
            </a:r>
            <a:r>
              <a:rPr sz="2400" spc="-70" dirty="0">
                <a:latin typeface="Trebuchet MS"/>
                <a:cs typeface="Trebuchet MS"/>
              </a:rPr>
              <a:t> </a:t>
            </a:r>
            <a:r>
              <a:rPr lang="en-US" sz="2400" spc="-145" dirty="0">
                <a:latin typeface="Trebuchet MS"/>
                <a:cs typeface="Trebuchet MS"/>
              </a:rPr>
              <a:t>the </a:t>
            </a:r>
            <a:r>
              <a:rPr lang="en-US" sz="2400" spc="-70" dirty="0">
                <a:latin typeface="Trebuchet MS"/>
                <a:cs typeface="Trebuchet MS"/>
              </a:rPr>
              <a:t>Eu</a:t>
            </a:r>
            <a:r>
              <a:rPr lang="en-US" sz="2400" spc="-114" dirty="0">
                <a:latin typeface="Trebuchet MS"/>
                <a:cs typeface="Trebuchet MS"/>
              </a:rPr>
              <a:t>r</a:t>
            </a:r>
            <a:r>
              <a:rPr lang="en-US" sz="2400" spc="-130" dirty="0">
                <a:latin typeface="Trebuchet MS"/>
                <a:cs typeface="Trebuchet MS"/>
              </a:rPr>
              <a:t>ope</a:t>
            </a:r>
            <a:r>
              <a:rPr lang="en-US" sz="2400" spc="-135" dirty="0">
                <a:latin typeface="Trebuchet MS"/>
                <a:cs typeface="Trebuchet MS"/>
              </a:rPr>
              <a:t>a</a:t>
            </a:r>
            <a:r>
              <a:rPr lang="en-US" sz="2400" spc="-80" dirty="0">
                <a:latin typeface="Trebuchet MS"/>
                <a:cs typeface="Trebuchet MS"/>
              </a:rPr>
              <a:t>n </a:t>
            </a:r>
            <a:r>
              <a:rPr sz="2400" spc="-45" dirty="0">
                <a:latin typeface="Trebuchet MS"/>
                <a:cs typeface="Trebuchet MS"/>
              </a:rPr>
              <a:t>Union</a:t>
            </a:r>
            <a:endParaRPr lang="en-US" sz="2400" dirty="0">
              <a:latin typeface="Trebuchet MS"/>
              <a:cs typeface="Trebuchet MS"/>
            </a:endParaRPr>
          </a:p>
        </p:txBody>
      </p:sp>
    </p:spTree>
    <p:extLst>
      <p:ext uri="{BB962C8B-B14F-4D97-AF65-F5344CB8AC3E}">
        <p14:creationId xmlns:p14="http://schemas.microsoft.com/office/powerpoint/2010/main" val="76472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8AAC06-D4EA-5F4A-5080-E417B90A0B9D}"/>
              </a:ext>
            </a:extLst>
          </p:cNvPr>
          <p:cNvSpPr>
            <a:spLocks noGrp="1"/>
          </p:cNvSpPr>
          <p:nvPr>
            <p:ph type="ftr" sz="quarter" idx="11"/>
          </p:nvPr>
        </p:nvSpPr>
        <p:spPr>
          <a:xfrm>
            <a:off x="3686185" y="6459785"/>
            <a:ext cx="4822804" cy="365125"/>
          </a:xfrm>
        </p:spPr>
        <p:txBody>
          <a:bodyPr anchor="ctr">
            <a:normAutofit/>
          </a:bodyPr>
          <a:lstStyle/>
          <a:p>
            <a:pPr>
              <a:lnSpc>
                <a:spcPct val="90000"/>
              </a:lnSpc>
              <a:spcAft>
                <a:spcPts val="600"/>
              </a:spcAft>
            </a:pPr>
            <a:r>
              <a:rPr lang="en-US"/>
              <a:t>FISMA/2022/LVP/0010 – Online training material for judges – 6.Remedies for the breach of Investors’ Rights under Eu law</a:t>
            </a:r>
          </a:p>
        </p:txBody>
      </p:sp>
      <p:sp>
        <p:nvSpPr>
          <p:cNvPr id="3" name="object 8">
            <a:extLst>
              <a:ext uri="{FF2B5EF4-FFF2-40B4-BE49-F238E27FC236}">
                <a16:creationId xmlns:a16="http://schemas.microsoft.com/office/drawing/2014/main" id="{37DDDFF5-C292-849A-6E65-2F1A7942F706}"/>
              </a:ext>
            </a:extLst>
          </p:cNvPr>
          <p:cNvSpPr txBox="1"/>
          <p:nvPr/>
        </p:nvSpPr>
        <p:spPr>
          <a:xfrm>
            <a:off x="463420" y="341355"/>
            <a:ext cx="11028783" cy="1076834"/>
          </a:xfrm>
          <a:prstGeom prst="rect">
            <a:avLst/>
          </a:prstGeom>
        </p:spPr>
        <p:txBody>
          <a:bodyPr vert="horz" lIns="91440" tIns="45720" rIns="91440" bIns="45720" rtlCol="0" anchor="b">
            <a:normAutofit/>
          </a:bodyPr>
          <a:lstStyle>
            <a:lvl1pPr defTabSz="914400">
              <a:lnSpc>
                <a:spcPct val="85000"/>
              </a:lnSpc>
              <a:spcBef>
                <a:spcPct val="0"/>
              </a:spcBef>
              <a:buNone/>
              <a:defRPr sz="3600" spc="-50" baseline="0">
                <a:solidFill>
                  <a:schemeClr val="bg2">
                    <a:lumMod val="25000"/>
                  </a:schemeClr>
                </a:solidFill>
                <a:latin typeface="Arial" panose="020B0604020202020204" pitchFamily="34" charset="0"/>
                <a:ea typeface="+mj-ea"/>
                <a:cs typeface="Arial" panose="020B0604020202020204" pitchFamily="34" charset="0"/>
              </a:defRPr>
            </a:lvl1pPr>
          </a:lstStyle>
          <a:p>
            <a:r>
              <a:rPr lang="en-GB" sz="3200" dirty="0"/>
              <a:t>C-</a:t>
            </a:r>
            <a:r>
              <a:rPr sz="3200" dirty="0"/>
              <a:t>106/77 </a:t>
            </a:r>
            <a:r>
              <a:rPr sz="3200" dirty="0" err="1"/>
              <a:t>Simmenthal</a:t>
            </a:r>
            <a:endParaRPr sz="3200" dirty="0"/>
          </a:p>
        </p:txBody>
      </p:sp>
      <p:sp>
        <p:nvSpPr>
          <p:cNvPr id="5" name="object 9">
            <a:extLst>
              <a:ext uri="{FF2B5EF4-FFF2-40B4-BE49-F238E27FC236}">
                <a16:creationId xmlns:a16="http://schemas.microsoft.com/office/drawing/2014/main" id="{66855362-4052-98B4-D612-F87392E0D7E2}"/>
              </a:ext>
            </a:extLst>
          </p:cNvPr>
          <p:cNvSpPr txBox="1"/>
          <p:nvPr/>
        </p:nvSpPr>
        <p:spPr>
          <a:xfrm>
            <a:off x="578498" y="1734549"/>
            <a:ext cx="6828269" cy="3674467"/>
          </a:xfrm>
          <a:prstGeom prst="rect">
            <a:avLst/>
          </a:prstGeom>
        </p:spPr>
        <p:txBody>
          <a:bodyPr vert="horz" wrap="square" lIns="0" tIns="13335" rIns="0" bIns="0" rtlCol="0">
            <a:spAutoFit/>
          </a:bodyPr>
          <a:lstStyle/>
          <a:p>
            <a:pPr marL="12700" marR="5080">
              <a:lnSpc>
                <a:spcPct val="120000"/>
              </a:lnSpc>
              <a:spcBef>
                <a:spcPts val="105"/>
              </a:spcBef>
            </a:pPr>
            <a:r>
              <a:rPr lang="en-US" sz="2000" dirty="0"/>
              <a:t>“The effectiveness of that provision would be impaired if</a:t>
            </a:r>
          </a:p>
          <a:p>
            <a:pPr marL="12700" marR="5080">
              <a:lnSpc>
                <a:spcPct val="120000"/>
              </a:lnSpc>
              <a:spcBef>
                <a:spcPts val="105"/>
              </a:spcBef>
            </a:pPr>
            <a:r>
              <a:rPr sz="2000" b="1" spc="-20" dirty="0">
                <a:cs typeface="Trebuchet MS"/>
              </a:rPr>
              <a:t>the </a:t>
            </a:r>
            <a:r>
              <a:rPr sz="2000" b="1" spc="-10" dirty="0">
                <a:cs typeface="Trebuchet MS"/>
              </a:rPr>
              <a:t>national </a:t>
            </a:r>
            <a:r>
              <a:rPr sz="2000" b="1" spc="15" dirty="0">
                <a:cs typeface="Trebuchet MS"/>
              </a:rPr>
              <a:t>court </a:t>
            </a:r>
            <a:r>
              <a:rPr sz="2000" b="1" spc="-35" dirty="0">
                <a:cs typeface="Trebuchet MS"/>
              </a:rPr>
              <a:t>were </a:t>
            </a:r>
            <a:r>
              <a:rPr sz="2000" b="1" spc="-30" dirty="0">
                <a:cs typeface="Trebuchet MS"/>
              </a:rPr>
              <a:t>prevented </a:t>
            </a:r>
            <a:r>
              <a:rPr sz="2000" b="1" spc="20" dirty="0">
                <a:cs typeface="Trebuchet MS"/>
              </a:rPr>
              <a:t>from </a:t>
            </a:r>
            <a:r>
              <a:rPr sz="2000" b="1" spc="-10" dirty="0">
                <a:cs typeface="Trebuchet MS"/>
              </a:rPr>
              <a:t>forthwith </a:t>
            </a:r>
            <a:r>
              <a:rPr sz="2000" b="1" spc="-5" dirty="0">
                <a:cs typeface="Trebuchet MS"/>
              </a:rPr>
              <a:t> </a:t>
            </a:r>
            <a:r>
              <a:rPr sz="2000" b="1" spc="-20" dirty="0">
                <a:cs typeface="Trebuchet MS"/>
              </a:rPr>
              <a:t>applying</a:t>
            </a:r>
            <a:r>
              <a:rPr sz="2000" b="1" spc="-55" dirty="0">
                <a:cs typeface="Trebuchet MS"/>
              </a:rPr>
              <a:t> </a:t>
            </a:r>
            <a:r>
              <a:rPr sz="2000" b="1" spc="25" dirty="0">
                <a:cs typeface="Trebuchet MS"/>
              </a:rPr>
              <a:t>community</a:t>
            </a:r>
            <a:r>
              <a:rPr sz="2000" b="1" spc="-60" dirty="0">
                <a:cs typeface="Trebuchet MS"/>
              </a:rPr>
              <a:t> </a:t>
            </a:r>
            <a:r>
              <a:rPr sz="2000" b="1" spc="-40" dirty="0">
                <a:cs typeface="Trebuchet MS"/>
              </a:rPr>
              <a:t>law</a:t>
            </a:r>
            <a:r>
              <a:rPr sz="2000" b="1" spc="-65" dirty="0">
                <a:cs typeface="Trebuchet MS"/>
              </a:rPr>
              <a:t> </a:t>
            </a:r>
            <a:r>
              <a:rPr sz="2000" spc="-105" dirty="0">
                <a:cs typeface="Trebuchet MS"/>
              </a:rPr>
              <a:t>in</a:t>
            </a:r>
            <a:r>
              <a:rPr sz="2000" spc="-35" dirty="0">
                <a:cs typeface="Trebuchet MS"/>
              </a:rPr>
              <a:t> </a:t>
            </a:r>
            <a:r>
              <a:rPr sz="2000" spc="-95" dirty="0">
                <a:cs typeface="Trebuchet MS"/>
              </a:rPr>
              <a:t>accordance</a:t>
            </a:r>
            <a:r>
              <a:rPr sz="2000" spc="-70" dirty="0">
                <a:cs typeface="Trebuchet MS"/>
              </a:rPr>
              <a:t> </a:t>
            </a:r>
            <a:r>
              <a:rPr sz="2000" spc="-95" dirty="0">
                <a:cs typeface="Trebuchet MS"/>
              </a:rPr>
              <a:t>with</a:t>
            </a:r>
            <a:r>
              <a:rPr sz="2000" spc="-40" dirty="0">
                <a:cs typeface="Trebuchet MS"/>
              </a:rPr>
              <a:t> </a:t>
            </a:r>
            <a:r>
              <a:rPr sz="2000" spc="-110" dirty="0">
                <a:cs typeface="Trebuchet MS"/>
              </a:rPr>
              <a:t>the</a:t>
            </a:r>
            <a:r>
              <a:rPr sz="2000" spc="-35" dirty="0">
                <a:cs typeface="Trebuchet MS"/>
              </a:rPr>
              <a:t> </a:t>
            </a:r>
            <a:r>
              <a:rPr sz="2000" spc="-80" dirty="0">
                <a:cs typeface="Trebuchet MS"/>
              </a:rPr>
              <a:t>decision</a:t>
            </a:r>
            <a:r>
              <a:rPr sz="2000" spc="-65" dirty="0">
                <a:cs typeface="Trebuchet MS"/>
              </a:rPr>
              <a:t> </a:t>
            </a:r>
            <a:r>
              <a:rPr sz="2000" spc="20" dirty="0">
                <a:cs typeface="Trebuchet MS"/>
              </a:rPr>
              <a:t>or </a:t>
            </a:r>
            <a:r>
              <a:rPr sz="2000" spc="-525" dirty="0">
                <a:cs typeface="Trebuchet MS"/>
              </a:rPr>
              <a:t> </a:t>
            </a:r>
            <a:r>
              <a:rPr sz="2000" spc="-110" dirty="0">
                <a:cs typeface="Trebuchet MS"/>
              </a:rPr>
              <a:t>the</a:t>
            </a:r>
            <a:r>
              <a:rPr sz="2000" spc="-40" dirty="0">
                <a:cs typeface="Trebuchet MS"/>
              </a:rPr>
              <a:t> </a:t>
            </a:r>
            <a:r>
              <a:rPr sz="2000" spc="-110" dirty="0">
                <a:cs typeface="Trebuchet MS"/>
              </a:rPr>
              <a:t>cas</a:t>
            </a:r>
            <a:r>
              <a:rPr sz="2000" spc="-114" dirty="0">
                <a:cs typeface="Trebuchet MS"/>
              </a:rPr>
              <a:t>e</a:t>
            </a:r>
            <a:r>
              <a:rPr sz="2000" spc="-90" dirty="0">
                <a:cs typeface="Trebuchet MS"/>
              </a:rPr>
              <a:t>-</a:t>
            </a:r>
            <a:r>
              <a:rPr sz="2000" spc="-120" dirty="0">
                <a:cs typeface="Trebuchet MS"/>
              </a:rPr>
              <a:t>l</a:t>
            </a:r>
            <a:r>
              <a:rPr sz="2000" spc="-265" dirty="0">
                <a:cs typeface="Trebuchet MS"/>
              </a:rPr>
              <a:t>a</a:t>
            </a:r>
            <a:r>
              <a:rPr sz="2000" spc="-45" dirty="0">
                <a:cs typeface="Trebuchet MS"/>
              </a:rPr>
              <a:t>w</a:t>
            </a:r>
            <a:r>
              <a:rPr sz="2000" spc="-60" dirty="0">
                <a:cs typeface="Trebuchet MS"/>
              </a:rPr>
              <a:t> </a:t>
            </a:r>
            <a:r>
              <a:rPr sz="2000" spc="-95" dirty="0">
                <a:cs typeface="Trebuchet MS"/>
              </a:rPr>
              <a:t>of</a:t>
            </a:r>
            <a:r>
              <a:rPr sz="2000" spc="-45" dirty="0">
                <a:cs typeface="Trebuchet MS"/>
              </a:rPr>
              <a:t> </a:t>
            </a:r>
            <a:r>
              <a:rPr sz="2000" spc="-110" dirty="0">
                <a:cs typeface="Trebuchet MS"/>
              </a:rPr>
              <a:t>the</a:t>
            </a:r>
            <a:r>
              <a:rPr sz="2000" spc="-50" dirty="0">
                <a:cs typeface="Trebuchet MS"/>
              </a:rPr>
              <a:t> </a:t>
            </a:r>
            <a:r>
              <a:rPr sz="2000" spc="-40" dirty="0">
                <a:cs typeface="Trebuchet MS"/>
              </a:rPr>
              <a:t>co</a:t>
            </a:r>
            <a:r>
              <a:rPr sz="2000" spc="-45" dirty="0">
                <a:cs typeface="Trebuchet MS"/>
              </a:rPr>
              <a:t>u</a:t>
            </a:r>
            <a:r>
              <a:rPr sz="2000" spc="-5" dirty="0">
                <a:cs typeface="Trebuchet MS"/>
              </a:rPr>
              <a:t>r</a:t>
            </a:r>
            <a:r>
              <a:rPr sz="2000" spc="-195" dirty="0">
                <a:cs typeface="Trebuchet MS"/>
              </a:rPr>
              <a:t>t.</a:t>
            </a:r>
            <a:endParaRPr sz="2000" dirty="0">
              <a:cs typeface="Trebuchet MS"/>
            </a:endParaRPr>
          </a:p>
          <a:p>
            <a:pPr marL="12700">
              <a:lnSpc>
                <a:spcPct val="100000"/>
              </a:lnSpc>
              <a:spcBef>
                <a:spcPts val="430"/>
              </a:spcBef>
            </a:pPr>
            <a:r>
              <a:rPr sz="2000" spc="-85" dirty="0">
                <a:cs typeface="Trebuchet MS"/>
              </a:rPr>
              <a:t>It</a:t>
            </a:r>
            <a:r>
              <a:rPr sz="2000" spc="-50" dirty="0">
                <a:cs typeface="Trebuchet MS"/>
              </a:rPr>
              <a:t> </a:t>
            </a:r>
            <a:r>
              <a:rPr sz="2000" spc="-80" dirty="0">
                <a:cs typeface="Trebuchet MS"/>
              </a:rPr>
              <a:t>follows</a:t>
            </a:r>
            <a:r>
              <a:rPr sz="2000" spc="-70" dirty="0">
                <a:cs typeface="Trebuchet MS"/>
              </a:rPr>
              <a:t> </a:t>
            </a:r>
            <a:r>
              <a:rPr sz="2000" spc="-85" dirty="0">
                <a:cs typeface="Trebuchet MS"/>
              </a:rPr>
              <a:t>from</a:t>
            </a:r>
            <a:r>
              <a:rPr sz="2000" spc="-45" dirty="0">
                <a:cs typeface="Trebuchet MS"/>
              </a:rPr>
              <a:t> </a:t>
            </a:r>
            <a:r>
              <a:rPr sz="2000" spc="-110" dirty="0">
                <a:cs typeface="Trebuchet MS"/>
              </a:rPr>
              <a:t>the</a:t>
            </a:r>
            <a:r>
              <a:rPr sz="2000" spc="-35" dirty="0">
                <a:cs typeface="Trebuchet MS"/>
              </a:rPr>
              <a:t> </a:t>
            </a:r>
            <a:r>
              <a:rPr sz="2000" spc="-90" dirty="0">
                <a:cs typeface="Trebuchet MS"/>
              </a:rPr>
              <a:t>foregoing</a:t>
            </a:r>
            <a:r>
              <a:rPr sz="2000" spc="-85" dirty="0">
                <a:cs typeface="Trebuchet MS"/>
              </a:rPr>
              <a:t> </a:t>
            </a:r>
            <a:r>
              <a:rPr sz="2000" spc="-125" dirty="0">
                <a:cs typeface="Trebuchet MS"/>
              </a:rPr>
              <a:t>that</a:t>
            </a:r>
            <a:r>
              <a:rPr sz="2000" spc="-50" dirty="0">
                <a:cs typeface="Trebuchet MS"/>
              </a:rPr>
              <a:t> </a:t>
            </a:r>
            <a:r>
              <a:rPr sz="2000" spc="-90" dirty="0">
                <a:cs typeface="Trebuchet MS"/>
              </a:rPr>
              <a:t>every</a:t>
            </a:r>
            <a:r>
              <a:rPr sz="2000" spc="-35" dirty="0">
                <a:cs typeface="Trebuchet MS"/>
              </a:rPr>
              <a:t> </a:t>
            </a:r>
            <a:r>
              <a:rPr sz="2000" spc="-110" dirty="0">
                <a:cs typeface="Trebuchet MS"/>
              </a:rPr>
              <a:t>national</a:t>
            </a:r>
            <a:r>
              <a:rPr sz="2000" spc="-60" dirty="0">
                <a:cs typeface="Trebuchet MS"/>
              </a:rPr>
              <a:t> </a:t>
            </a:r>
            <a:r>
              <a:rPr sz="2000" spc="-50" dirty="0">
                <a:cs typeface="Trebuchet MS"/>
              </a:rPr>
              <a:t>court </a:t>
            </a:r>
            <a:r>
              <a:rPr sz="2000" spc="-125" dirty="0">
                <a:cs typeface="Trebuchet MS"/>
              </a:rPr>
              <a:t>must,</a:t>
            </a:r>
            <a:r>
              <a:rPr sz="2000" spc="-229" dirty="0">
                <a:cs typeface="Trebuchet MS"/>
              </a:rPr>
              <a:t> </a:t>
            </a:r>
            <a:r>
              <a:rPr sz="2000" spc="-110" dirty="0">
                <a:cs typeface="Trebuchet MS"/>
              </a:rPr>
              <a:t>in</a:t>
            </a:r>
            <a:endParaRPr sz="2000" dirty="0">
              <a:cs typeface="Trebuchet MS"/>
            </a:endParaRPr>
          </a:p>
          <a:p>
            <a:pPr marL="12700">
              <a:lnSpc>
                <a:spcPct val="100000"/>
              </a:lnSpc>
              <a:spcBef>
                <a:spcPts val="430"/>
              </a:spcBef>
            </a:pPr>
            <a:r>
              <a:rPr sz="2000" spc="-180" dirty="0">
                <a:cs typeface="Trebuchet MS"/>
              </a:rPr>
              <a:t>a</a:t>
            </a:r>
            <a:r>
              <a:rPr sz="2000" spc="-55" dirty="0">
                <a:cs typeface="Trebuchet MS"/>
              </a:rPr>
              <a:t> </a:t>
            </a:r>
            <a:r>
              <a:rPr sz="2000" spc="-110" dirty="0">
                <a:cs typeface="Trebuchet MS"/>
              </a:rPr>
              <a:t>case</a:t>
            </a:r>
            <a:r>
              <a:rPr sz="2000" spc="-60" dirty="0">
                <a:cs typeface="Trebuchet MS"/>
              </a:rPr>
              <a:t> </a:t>
            </a:r>
            <a:r>
              <a:rPr sz="2000" spc="-100" dirty="0">
                <a:cs typeface="Trebuchet MS"/>
              </a:rPr>
              <a:t>within</a:t>
            </a:r>
            <a:r>
              <a:rPr sz="2000" spc="-30" dirty="0">
                <a:cs typeface="Trebuchet MS"/>
              </a:rPr>
              <a:t> </a:t>
            </a:r>
            <a:r>
              <a:rPr sz="2000" spc="-95" dirty="0">
                <a:cs typeface="Trebuchet MS"/>
              </a:rPr>
              <a:t>its</a:t>
            </a:r>
            <a:r>
              <a:rPr sz="2000" spc="-50" dirty="0">
                <a:cs typeface="Trebuchet MS"/>
              </a:rPr>
              <a:t> </a:t>
            </a:r>
            <a:r>
              <a:rPr sz="2000" spc="-100" dirty="0">
                <a:cs typeface="Trebuchet MS"/>
              </a:rPr>
              <a:t>jurisdiction</a:t>
            </a:r>
            <a:r>
              <a:rPr sz="2000" b="1" spc="-100" dirty="0">
                <a:cs typeface="Trebuchet MS"/>
              </a:rPr>
              <a:t>,</a:t>
            </a:r>
            <a:r>
              <a:rPr sz="2000" b="1" spc="-229" dirty="0">
                <a:cs typeface="Trebuchet MS"/>
              </a:rPr>
              <a:t> </a:t>
            </a:r>
            <a:r>
              <a:rPr sz="2000" b="1" spc="-25" dirty="0">
                <a:cs typeface="Trebuchet MS"/>
              </a:rPr>
              <a:t>apply</a:t>
            </a:r>
            <a:r>
              <a:rPr sz="2000" b="1" spc="-60" dirty="0">
                <a:cs typeface="Trebuchet MS"/>
              </a:rPr>
              <a:t> </a:t>
            </a:r>
            <a:r>
              <a:rPr sz="2000" b="1" spc="25" dirty="0">
                <a:cs typeface="Trebuchet MS"/>
              </a:rPr>
              <a:t>community</a:t>
            </a:r>
            <a:r>
              <a:rPr sz="2000" b="1" spc="-55" dirty="0">
                <a:cs typeface="Trebuchet MS"/>
              </a:rPr>
              <a:t> </a:t>
            </a:r>
            <a:r>
              <a:rPr sz="2000" b="1" spc="-35" dirty="0">
                <a:cs typeface="Trebuchet MS"/>
              </a:rPr>
              <a:t>law</a:t>
            </a:r>
            <a:r>
              <a:rPr sz="2000" b="1" spc="-70" dirty="0">
                <a:cs typeface="Trebuchet MS"/>
              </a:rPr>
              <a:t> </a:t>
            </a:r>
            <a:r>
              <a:rPr sz="2000" b="1" spc="-35" dirty="0">
                <a:cs typeface="Trebuchet MS"/>
              </a:rPr>
              <a:t>in</a:t>
            </a:r>
            <a:r>
              <a:rPr sz="2000" b="1" spc="-45" dirty="0">
                <a:cs typeface="Trebuchet MS"/>
              </a:rPr>
              <a:t> </a:t>
            </a:r>
            <a:r>
              <a:rPr sz="2000" b="1" spc="-15" dirty="0">
                <a:cs typeface="Trebuchet MS"/>
              </a:rPr>
              <a:t>its</a:t>
            </a:r>
            <a:endParaRPr sz="2000" dirty="0">
              <a:cs typeface="Trebuchet MS"/>
            </a:endParaRPr>
          </a:p>
          <a:p>
            <a:pPr marL="12700" marR="101600">
              <a:lnSpc>
                <a:spcPct val="120000"/>
              </a:lnSpc>
              <a:spcBef>
                <a:spcPts val="5"/>
              </a:spcBef>
            </a:pPr>
            <a:r>
              <a:rPr sz="2000" b="1" spc="-20" dirty="0">
                <a:cs typeface="Trebuchet MS"/>
              </a:rPr>
              <a:t>entirety</a:t>
            </a:r>
            <a:r>
              <a:rPr sz="2000" b="1" spc="-65" dirty="0">
                <a:cs typeface="Trebuchet MS"/>
              </a:rPr>
              <a:t> </a:t>
            </a:r>
            <a:r>
              <a:rPr sz="2000" b="1" spc="-5" dirty="0">
                <a:cs typeface="Trebuchet MS"/>
              </a:rPr>
              <a:t>and</a:t>
            </a:r>
            <a:r>
              <a:rPr sz="2000" b="1" spc="-50" dirty="0">
                <a:cs typeface="Trebuchet MS"/>
              </a:rPr>
              <a:t> </a:t>
            </a:r>
            <a:r>
              <a:rPr sz="2000" b="1" spc="-5" dirty="0">
                <a:cs typeface="Trebuchet MS"/>
              </a:rPr>
              <a:t>protect</a:t>
            </a:r>
            <a:r>
              <a:rPr sz="2000" b="1" spc="-35" dirty="0">
                <a:cs typeface="Trebuchet MS"/>
              </a:rPr>
              <a:t> </a:t>
            </a:r>
            <a:r>
              <a:rPr sz="2000" b="1" dirty="0">
                <a:cs typeface="Trebuchet MS"/>
              </a:rPr>
              <a:t>rights</a:t>
            </a:r>
            <a:r>
              <a:rPr sz="2000" b="1" spc="-50" dirty="0">
                <a:cs typeface="Trebuchet MS"/>
              </a:rPr>
              <a:t> </a:t>
            </a:r>
            <a:r>
              <a:rPr sz="2000" b="1" spc="-25" dirty="0">
                <a:cs typeface="Trebuchet MS"/>
              </a:rPr>
              <a:t>which</a:t>
            </a:r>
            <a:r>
              <a:rPr sz="2000" b="1" spc="-40" dirty="0">
                <a:cs typeface="Trebuchet MS"/>
              </a:rPr>
              <a:t> </a:t>
            </a:r>
            <a:r>
              <a:rPr sz="2000" b="1" spc="-15" dirty="0">
                <a:cs typeface="Trebuchet MS"/>
              </a:rPr>
              <a:t>the</a:t>
            </a:r>
            <a:r>
              <a:rPr sz="2000" b="1" spc="-50" dirty="0">
                <a:cs typeface="Trebuchet MS"/>
              </a:rPr>
              <a:t> </a:t>
            </a:r>
            <a:r>
              <a:rPr sz="2000" b="1" spc="-5" dirty="0">
                <a:cs typeface="Trebuchet MS"/>
              </a:rPr>
              <a:t>latter</a:t>
            </a:r>
            <a:r>
              <a:rPr sz="2000" b="1" spc="-75" dirty="0">
                <a:cs typeface="Trebuchet MS"/>
              </a:rPr>
              <a:t> </a:t>
            </a:r>
            <a:r>
              <a:rPr sz="2000" b="1" spc="-25" dirty="0">
                <a:cs typeface="Trebuchet MS"/>
              </a:rPr>
              <a:t>confers</a:t>
            </a:r>
            <a:r>
              <a:rPr sz="2000" b="1" spc="-40" dirty="0">
                <a:cs typeface="Trebuchet MS"/>
              </a:rPr>
              <a:t> </a:t>
            </a:r>
            <a:r>
              <a:rPr sz="2000" b="1" spc="10" dirty="0">
                <a:cs typeface="Trebuchet MS"/>
              </a:rPr>
              <a:t>on </a:t>
            </a:r>
            <a:r>
              <a:rPr sz="2000" b="1" spc="-530" dirty="0">
                <a:cs typeface="Trebuchet MS"/>
              </a:rPr>
              <a:t> </a:t>
            </a:r>
            <a:r>
              <a:rPr sz="2000" b="1" spc="-25" dirty="0">
                <a:cs typeface="Trebuchet MS"/>
              </a:rPr>
              <a:t>individuals </a:t>
            </a:r>
            <a:r>
              <a:rPr sz="2000" b="1" spc="-5" dirty="0">
                <a:cs typeface="Trebuchet MS"/>
              </a:rPr>
              <a:t>and </a:t>
            </a:r>
            <a:r>
              <a:rPr sz="2000" b="1" spc="35" dirty="0">
                <a:cs typeface="Trebuchet MS"/>
              </a:rPr>
              <a:t>must </a:t>
            </a:r>
            <a:r>
              <a:rPr sz="2000" b="1" spc="-10" dirty="0">
                <a:cs typeface="Trebuchet MS"/>
              </a:rPr>
              <a:t>accordingly </a:t>
            </a:r>
            <a:r>
              <a:rPr sz="2000" b="1" spc="-15" dirty="0">
                <a:cs typeface="Trebuchet MS"/>
              </a:rPr>
              <a:t>set </a:t>
            </a:r>
            <a:r>
              <a:rPr sz="2000" b="1" spc="-25" dirty="0">
                <a:cs typeface="Trebuchet MS"/>
              </a:rPr>
              <a:t>aside </a:t>
            </a:r>
            <a:r>
              <a:rPr sz="2000" b="1" spc="-35" dirty="0">
                <a:cs typeface="Trebuchet MS"/>
              </a:rPr>
              <a:t>any </a:t>
            </a:r>
            <a:r>
              <a:rPr sz="2000" b="1" spc="-30" dirty="0">
                <a:cs typeface="Trebuchet MS"/>
              </a:rPr>
              <a:t> </a:t>
            </a:r>
            <a:r>
              <a:rPr sz="2000" b="1" spc="-20" dirty="0">
                <a:cs typeface="Trebuchet MS"/>
              </a:rPr>
              <a:t>provision </a:t>
            </a:r>
            <a:r>
              <a:rPr sz="2000" b="1" spc="-40" dirty="0">
                <a:cs typeface="Trebuchet MS"/>
              </a:rPr>
              <a:t>of </a:t>
            </a:r>
            <a:r>
              <a:rPr sz="2000" b="1" spc="-10" dirty="0">
                <a:cs typeface="Trebuchet MS"/>
              </a:rPr>
              <a:t>national </a:t>
            </a:r>
            <a:r>
              <a:rPr sz="2000" b="1" spc="-40" dirty="0">
                <a:cs typeface="Trebuchet MS"/>
              </a:rPr>
              <a:t>law </a:t>
            </a:r>
            <a:r>
              <a:rPr sz="2000" b="1" spc="-25" dirty="0">
                <a:cs typeface="Trebuchet MS"/>
              </a:rPr>
              <a:t>which </a:t>
            </a:r>
            <a:r>
              <a:rPr sz="2000" b="1" spc="20" dirty="0">
                <a:cs typeface="Trebuchet MS"/>
              </a:rPr>
              <a:t>may </a:t>
            </a:r>
            <a:r>
              <a:rPr sz="2000" b="1" spc="-30" dirty="0">
                <a:cs typeface="Trebuchet MS"/>
              </a:rPr>
              <a:t>conflict </a:t>
            </a:r>
            <a:r>
              <a:rPr sz="2000" b="1" spc="-15" dirty="0">
                <a:cs typeface="Trebuchet MS"/>
              </a:rPr>
              <a:t>with </a:t>
            </a:r>
            <a:r>
              <a:rPr sz="2000" b="1" spc="-95" dirty="0">
                <a:cs typeface="Trebuchet MS"/>
              </a:rPr>
              <a:t>it</a:t>
            </a:r>
            <a:r>
              <a:rPr sz="2000" spc="-95" dirty="0">
                <a:cs typeface="Trebuchet MS"/>
              </a:rPr>
              <a:t>, </a:t>
            </a:r>
            <a:r>
              <a:rPr sz="2000" spc="-90" dirty="0">
                <a:cs typeface="Trebuchet MS"/>
              </a:rPr>
              <a:t> </a:t>
            </a:r>
            <a:r>
              <a:rPr sz="2000" spc="-100" dirty="0">
                <a:cs typeface="Trebuchet MS"/>
              </a:rPr>
              <a:t>wheth</a:t>
            </a:r>
            <a:r>
              <a:rPr sz="2000" spc="-95" dirty="0">
                <a:cs typeface="Trebuchet MS"/>
              </a:rPr>
              <a:t>e</a:t>
            </a:r>
            <a:r>
              <a:rPr sz="2000" spc="10" dirty="0">
                <a:cs typeface="Trebuchet MS"/>
              </a:rPr>
              <a:t>r</a:t>
            </a:r>
            <a:r>
              <a:rPr sz="2000" spc="-45" dirty="0">
                <a:cs typeface="Trebuchet MS"/>
              </a:rPr>
              <a:t> </a:t>
            </a:r>
            <a:r>
              <a:rPr sz="2000" spc="-55" dirty="0">
                <a:cs typeface="Trebuchet MS"/>
              </a:rPr>
              <a:t>p</a:t>
            </a:r>
            <a:r>
              <a:rPr sz="2000" spc="-50" dirty="0">
                <a:cs typeface="Trebuchet MS"/>
              </a:rPr>
              <a:t>r</a:t>
            </a:r>
            <a:r>
              <a:rPr sz="2000" spc="-35" dirty="0">
                <a:cs typeface="Trebuchet MS"/>
              </a:rPr>
              <a:t>io</a:t>
            </a:r>
            <a:r>
              <a:rPr sz="2000" spc="-30" dirty="0">
                <a:cs typeface="Trebuchet MS"/>
              </a:rPr>
              <a:t>r</a:t>
            </a:r>
            <a:r>
              <a:rPr sz="2000" spc="-45" dirty="0">
                <a:cs typeface="Trebuchet MS"/>
              </a:rPr>
              <a:t> </a:t>
            </a:r>
            <a:r>
              <a:rPr sz="2000" spc="25" dirty="0">
                <a:cs typeface="Trebuchet MS"/>
              </a:rPr>
              <a:t>o</a:t>
            </a:r>
            <a:r>
              <a:rPr sz="2000" spc="10" dirty="0">
                <a:cs typeface="Trebuchet MS"/>
              </a:rPr>
              <a:t>r</a:t>
            </a:r>
            <a:r>
              <a:rPr sz="2000" spc="-45" dirty="0">
                <a:cs typeface="Trebuchet MS"/>
              </a:rPr>
              <a:t> </a:t>
            </a:r>
            <a:r>
              <a:rPr sz="2000" spc="-75" dirty="0">
                <a:cs typeface="Trebuchet MS"/>
              </a:rPr>
              <a:t>subs</a:t>
            </a:r>
            <a:r>
              <a:rPr sz="2000" spc="-80" dirty="0">
                <a:cs typeface="Trebuchet MS"/>
              </a:rPr>
              <a:t>e</a:t>
            </a:r>
            <a:r>
              <a:rPr sz="2000" spc="-105" dirty="0">
                <a:cs typeface="Trebuchet MS"/>
              </a:rPr>
              <a:t>quent</a:t>
            </a:r>
            <a:r>
              <a:rPr sz="2000" spc="-60" dirty="0">
                <a:cs typeface="Trebuchet MS"/>
              </a:rPr>
              <a:t> </a:t>
            </a:r>
            <a:r>
              <a:rPr sz="2000" spc="-45" dirty="0">
                <a:cs typeface="Trebuchet MS"/>
              </a:rPr>
              <a:t>to</a:t>
            </a:r>
            <a:r>
              <a:rPr sz="2000" spc="-60" dirty="0">
                <a:cs typeface="Trebuchet MS"/>
              </a:rPr>
              <a:t> </a:t>
            </a:r>
            <a:r>
              <a:rPr sz="2000" spc="-110" dirty="0">
                <a:cs typeface="Trebuchet MS"/>
              </a:rPr>
              <a:t>the</a:t>
            </a:r>
            <a:r>
              <a:rPr sz="2000" spc="-40" dirty="0">
                <a:cs typeface="Trebuchet MS"/>
              </a:rPr>
              <a:t> co</a:t>
            </a:r>
            <a:r>
              <a:rPr sz="2000" spc="-105" dirty="0">
                <a:cs typeface="Trebuchet MS"/>
              </a:rPr>
              <a:t>mmunity</a:t>
            </a:r>
            <a:r>
              <a:rPr sz="2000" spc="-75" dirty="0">
                <a:cs typeface="Trebuchet MS"/>
              </a:rPr>
              <a:t> </a:t>
            </a:r>
            <a:r>
              <a:rPr sz="2000" spc="-80" dirty="0">
                <a:cs typeface="Trebuchet MS"/>
              </a:rPr>
              <a:t>rul</a:t>
            </a:r>
            <a:r>
              <a:rPr sz="2000" spc="-75" dirty="0">
                <a:cs typeface="Trebuchet MS"/>
              </a:rPr>
              <a:t>e</a:t>
            </a:r>
            <a:r>
              <a:rPr sz="2000" spc="-430" dirty="0">
                <a:cs typeface="Trebuchet MS"/>
              </a:rPr>
              <a:t>.</a:t>
            </a:r>
            <a:r>
              <a:rPr sz="2000" spc="-180" dirty="0">
                <a:cs typeface="Trebuchet MS"/>
              </a:rPr>
              <a:t>”</a:t>
            </a:r>
            <a:endParaRPr sz="2000" dirty="0">
              <a:cs typeface="Trebuchet MS"/>
            </a:endParaRPr>
          </a:p>
        </p:txBody>
      </p:sp>
      <p:sp>
        <p:nvSpPr>
          <p:cNvPr id="6" name="object 4">
            <a:extLst>
              <a:ext uri="{FF2B5EF4-FFF2-40B4-BE49-F238E27FC236}">
                <a16:creationId xmlns:a16="http://schemas.microsoft.com/office/drawing/2014/main" id="{A0921559-F6B8-8173-C71E-650FCBA1D52F}"/>
              </a:ext>
            </a:extLst>
          </p:cNvPr>
          <p:cNvSpPr/>
          <p:nvPr/>
        </p:nvSpPr>
        <p:spPr>
          <a:xfrm>
            <a:off x="8130540" y="1434123"/>
            <a:ext cx="4061460" cy="4915218"/>
          </a:xfrm>
          <a:custGeom>
            <a:avLst/>
            <a:gdLst/>
            <a:ahLst/>
            <a:cxnLst/>
            <a:rect l="l" t="t" r="r" b="b"/>
            <a:pathLst>
              <a:path w="4061459" h="6858000">
                <a:moveTo>
                  <a:pt x="4061459" y="0"/>
                </a:moveTo>
                <a:lnTo>
                  <a:pt x="0" y="0"/>
                </a:lnTo>
                <a:lnTo>
                  <a:pt x="0" y="6858000"/>
                </a:lnTo>
                <a:lnTo>
                  <a:pt x="4061459" y="6858000"/>
                </a:lnTo>
                <a:lnTo>
                  <a:pt x="4061459" y="0"/>
                </a:lnTo>
                <a:close/>
              </a:path>
            </a:pathLst>
          </a:custGeom>
          <a:solidFill>
            <a:schemeClr val="accent1"/>
          </a:solidFill>
        </p:spPr>
        <p:txBody>
          <a:bodyPr wrap="square" lIns="0" tIns="0" rIns="0" bIns="0" rtlCol="0"/>
          <a:lstStyle/>
          <a:p>
            <a:endParaRPr/>
          </a:p>
        </p:txBody>
      </p:sp>
      <p:sp>
        <p:nvSpPr>
          <p:cNvPr id="8" name="object 5">
            <a:extLst>
              <a:ext uri="{FF2B5EF4-FFF2-40B4-BE49-F238E27FC236}">
                <a16:creationId xmlns:a16="http://schemas.microsoft.com/office/drawing/2014/main" id="{6183FA96-1756-C533-F291-9181A822325C}"/>
              </a:ext>
            </a:extLst>
          </p:cNvPr>
          <p:cNvSpPr txBox="1"/>
          <p:nvPr/>
        </p:nvSpPr>
        <p:spPr>
          <a:xfrm>
            <a:off x="8647654" y="2421619"/>
            <a:ext cx="3164351" cy="807720"/>
          </a:xfrm>
          <a:prstGeom prst="rect">
            <a:avLst/>
          </a:prstGeom>
        </p:spPr>
        <p:txBody>
          <a:bodyPr vert="horz" wrap="square" lIns="0" tIns="58419" rIns="0" bIns="0" rtlCol="0">
            <a:spAutoFit/>
          </a:bodyPr>
          <a:lstStyle/>
          <a:p>
            <a:pPr marL="12700" marR="5080">
              <a:lnSpc>
                <a:spcPts val="2920"/>
              </a:lnSpc>
              <a:spcBef>
                <a:spcPts val="459"/>
              </a:spcBef>
            </a:pPr>
            <a:r>
              <a:rPr sz="2700" spc="-125" dirty="0">
                <a:solidFill>
                  <a:srgbClr val="FFFFFF"/>
                </a:solidFill>
                <a:latin typeface="Trebuchet MS"/>
                <a:cs typeface="Trebuchet MS"/>
              </a:rPr>
              <a:t>E</a:t>
            </a:r>
            <a:r>
              <a:rPr sz="2700" spc="-120" dirty="0">
                <a:solidFill>
                  <a:srgbClr val="FFFFFF"/>
                </a:solidFill>
                <a:latin typeface="Trebuchet MS"/>
                <a:cs typeface="Trebuchet MS"/>
              </a:rPr>
              <a:t>F</a:t>
            </a:r>
            <a:r>
              <a:rPr sz="2700" spc="-130" dirty="0">
                <a:solidFill>
                  <a:srgbClr val="FFFFFF"/>
                </a:solidFill>
                <a:latin typeface="Trebuchet MS"/>
                <a:cs typeface="Trebuchet MS"/>
              </a:rPr>
              <a:t>F</a:t>
            </a:r>
            <a:r>
              <a:rPr sz="2700" spc="-120" dirty="0">
                <a:solidFill>
                  <a:srgbClr val="FFFFFF"/>
                </a:solidFill>
                <a:latin typeface="Trebuchet MS"/>
                <a:cs typeface="Trebuchet MS"/>
              </a:rPr>
              <a:t>E</a:t>
            </a:r>
            <a:r>
              <a:rPr sz="2700" spc="45" dirty="0">
                <a:solidFill>
                  <a:srgbClr val="FFFFFF"/>
                </a:solidFill>
                <a:latin typeface="Trebuchet MS"/>
                <a:cs typeface="Trebuchet MS"/>
              </a:rPr>
              <a:t>CTIV</a:t>
            </a:r>
            <a:r>
              <a:rPr sz="2700" spc="30" dirty="0">
                <a:solidFill>
                  <a:srgbClr val="FFFFFF"/>
                </a:solidFill>
                <a:latin typeface="Trebuchet MS"/>
                <a:cs typeface="Trebuchet MS"/>
              </a:rPr>
              <a:t>E</a:t>
            </a:r>
            <a:r>
              <a:rPr sz="2700" spc="155" dirty="0">
                <a:solidFill>
                  <a:srgbClr val="FFFFFF"/>
                </a:solidFill>
                <a:latin typeface="Trebuchet MS"/>
                <a:cs typeface="Trebuchet MS"/>
              </a:rPr>
              <a:t>N</a:t>
            </a:r>
            <a:r>
              <a:rPr sz="2700" spc="135" dirty="0">
                <a:solidFill>
                  <a:srgbClr val="FFFFFF"/>
                </a:solidFill>
                <a:latin typeface="Trebuchet MS"/>
                <a:cs typeface="Trebuchet MS"/>
              </a:rPr>
              <a:t>E</a:t>
            </a:r>
            <a:r>
              <a:rPr sz="2700" spc="-65" dirty="0">
                <a:solidFill>
                  <a:srgbClr val="FFFFFF"/>
                </a:solidFill>
                <a:latin typeface="Trebuchet MS"/>
                <a:cs typeface="Trebuchet MS"/>
              </a:rPr>
              <a:t>SS</a:t>
            </a:r>
            <a:r>
              <a:rPr sz="2700" spc="-360" dirty="0">
                <a:solidFill>
                  <a:srgbClr val="FFFFFF"/>
                </a:solidFill>
                <a:latin typeface="Trebuchet MS"/>
                <a:cs typeface="Trebuchet MS"/>
              </a:rPr>
              <a:t> </a:t>
            </a:r>
            <a:r>
              <a:rPr sz="2700" spc="50" dirty="0">
                <a:solidFill>
                  <a:srgbClr val="FFFFFF"/>
                </a:solidFill>
                <a:latin typeface="Trebuchet MS"/>
                <a:cs typeface="Trebuchet MS"/>
              </a:rPr>
              <a:t>AS  </a:t>
            </a:r>
            <a:r>
              <a:rPr sz="2700" spc="10" dirty="0">
                <a:solidFill>
                  <a:srgbClr val="FFFFFF"/>
                </a:solidFill>
                <a:latin typeface="Trebuchet MS"/>
                <a:cs typeface="Trebuchet MS"/>
              </a:rPr>
              <a:t>META-PRINCIPLE</a:t>
            </a:r>
            <a:endParaRPr sz="2700" dirty="0">
              <a:latin typeface="Trebuchet MS"/>
              <a:cs typeface="Trebuchet MS"/>
            </a:endParaRPr>
          </a:p>
        </p:txBody>
      </p:sp>
      <p:sp>
        <p:nvSpPr>
          <p:cNvPr id="9" name="object 6">
            <a:extLst>
              <a:ext uri="{FF2B5EF4-FFF2-40B4-BE49-F238E27FC236}">
                <a16:creationId xmlns:a16="http://schemas.microsoft.com/office/drawing/2014/main" id="{7C4FB7CB-FBF1-18C1-3DDE-CD2DED3F2D3A}"/>
              </a:ext>
            </a:extLst>
          </p:cNvPr>
          <p:cNvSpPr txBox="1"/>
          <p:nvPr/>
        </p:nvSpPr>
        <p:spPr>
          <a:xfrm>
            <a:off x="8647654" y="3166528"/>
            <a:ext cx="1798955" cy="437515"/>
          </a:xfrm>
          <a:prstGeom prst="rect">
            <a:avLst/>
          </a:prstGeom>
        </p:spPr>
        <p:txBody>
          <a:bodyPr vert="horz" wrap="square" lIns="0" tIns="12700" rIns="0" bIns="0" rtlCol="0">
            <a:spAutoFit/>
          </a:bodyPr>
          <a:lstStyle/>
          <a:p>
            <a:pPr marL="12700">
              <a:lnSpc>
                <a:spcPct val="100000"/>
              </a:lnSpc>
              <a:spcBef>
                <a:spcPts val="100"/>
              </a:spcBef>
            </a:pPr>
            <a:r>
              <a:rPr sz="2700" spc="125" dirty="0">
                <a:solidFill>
                  <a:srgbClr val="FFFFFF"/>
                </a:solidFill>
                <a:latin typeface="Trebuchet MS"/>
                <a:cs typeface="Trebuchet MS"/>
              </a:rPr>
              <a:t>OF</a:t>
            </a:r>
            <a:r>
              <a:rPr sz="2700" spc="-110" dirty="0">
                <a:solidFill>
                  <a:srgbClr val="FFFFFF"/>
                </a:solidFill>
                <a:latin typeface="Trebuchet MS"/>
                <a:cs typeface="Trebuchet MS"/>
              </a:rPr>
              <a:t> </a:t>
            </a:r>
            <a:r>
              <a:rPr sz="2700" spc="30" dirty="0">
                <a:solidFill>
                  <a:srgbClr val="FFFFFF"/>
                </a:solidFill>
                <a:latin typeface="Trebuchet MS"/>
                <a:cs typeface="Trebuchet MS"/>
              </a:rPr>
              <a:t>EU</a:t>
            </a:r>
            <a:r>
              <a:rPr sz="2700" spc="-120" dirty="0">
                <a:solidFill>
                  <a:srgbClr val="FFFFFF"/>
                </a:solidFill>
                <a:latin typeface="Trebuchet MS"/>
                <a:cs typeface="Trebuchet MS"/>
              </a:rPr>
              <a:t> </a:t>
            </a:r>
            <a:r>
              <a:rPr sz="2700" spc="150" dirty="0">
                <a:solidFill>
                  <a:srgbClr val="FFFFFF"/>
                </a:solidFill>
                <a:latin typeface="Trebuchet MS"/>
                <a:cs typeface="Trebuchet MS"/>
              </a:rPr>
              <a:t>LAW</a:t>
            </a:r>
            <a:endParaRPr sz="2700" dirty="0">
              <a:latin typeface="Trebuchet MS"/>
              <a:cs typeface="Trebuchet MS"/>
            </a:endParaRPr>
          </a:p>
        </p:txBody>
      </p:sp>
    </p:spTree>
    <p:extLst>
      <p:ext uri="{BB962C8B-B14F-4D97-AF65-F5344CB8AC3E}">
        <p14:creationId xmlns:p14="http://schemas.microsoft.com/office/powerpoint/2010/main" val="329279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8AAC06-D4EA-5F4A-5080-E417B90A0B9D}"/>
              </a:ext>
            </a:extLst>
          </p:cNvPr>
          <p:cNvSpPr>
            <a:spLocks noGrp="1"/>
          </p:cNvSpPr>
          <p:nvPr>
            <p:ph type="ftr" sz="quarter" idx="11"/>
          </p:nvPr>
        </p:nvSpPr>
        <p:spPr>
          <a:xfrm>
            <a:off x="3686185" y="6459785"/>
            <a:ext cx="4822804" cy="365125"/>
          </a:xfrm>
        </p:spPr>
        <p:txBody>
          <a:bodyPr anchor="ctr">
            <a:normAutofit/>
          </a:bodyPr>
          <a:lstStyle/>
          <a:p>
            <a:pPr>
              <a:lnSpc>
                <a:spcPct val="90000"/>
              </a:lnSpc>
              <a:spcAft>
                <a:spcPts val="600"/>
              </a:spcAft>
            </a:pPr>
            <a:r>
              <a:rPr lang="en-US"/>
              <a:t>FISMA/2022/LVP/0010 – Online training material for judges – 6.Remedies for the breach of Investors’ Rights under Eu law</a:t>
            </a:r>
          </a:p>
        </p:txBody>
      </p:sp>
      <p:sp>
        <p:nvSpPr>
          <p:cNvPr id="2" name="object 8">
            <a:extLst>
              <a:ext uri="{FF2B5EF4-FFF2-40B4-BE49-F238E27FC236}">
                <a16:creationId xmlns:a16="http://schemas.microsoft.com/office/drawing/2014/main" id="{09E71F8C-CA12-075D-AE11-5ED3F6718445}"/>
              </a:ext>
            </a:extLst>
          </p:cNvPr>
          <p:cNvSpPr txBox="1"/>
          <p:nvPr/>
        </p:nvSpPr>
        <p:spPr>
          <a:xfrm>
            <a:off x="896454" y="175674"/>
            <a:ext cx="5800725" cy="1268552"/>
          </a:xfrm>
          <a:prstGeom prst="rect">
            <a:avLst/>
          </a:prstGeom>
        </p:spPr>
        <p:txBody>
          <a:bodyPr vert="horz" lIns="91440" tIns="45720" rIns="91440" bIns="45720" rtlCol="0" anchor="b">
            <a:normAutofit/>
          </a:bodyPr>
          <a:lstStyle>
            <a:defPPr>
              <a:defRPr lang="en-US"/>
            </a:defPPr>
            <a:lvl1pPr defTabSz="914400">
              <a:lnSpc>
                <a:spcPct val="85000"/>
              </a:lnSpc>
              <a:spcBef>
                <a:spcPct val="0"/>
              </a:spcBef>
              <a:buNone/>
              <a:defRPr sz="3200" spc="-50" baseline="0">
                <a:solidFill>
                  <a:schemeClr val="bg2">
                    <a:lumMod val="25000"/>
                  </a:schemeClr>
                </a:solidFill>
                <a:latin typeface="Arial" panose="020B0604020202020204" pitchFamily="34" charset="0"/>
                <a:ea typeface="+mj-ea"/>
                <a:cs typeface="Arial" panose="020B0604020202020204" pitchFamily="34" charset="0"/>
              </a:defRPr>
            </a:lvl1pPr>
          </a:lstStyle>
          <a:p>
            <a:r>
              <a:rPr dirty="0"/>
              <a:t>C-213/89 Factortame:</a:t>
            </a:r>
          </a:p>
        </p:txBody>
      </p:sp>
      <p:sp>
        <p:nvSpPr>
          <p:cNvPr id="3" name="object 9">
            <a:extLst>
              <a:ext uri="{FF2B5EF4-FFF2-40B4-BE49-F238E27FC236}">
                <a16:creationId xmlns:a16="http://schemas.microsoft.com/office/drawing/2014/main" id="{1CBD7110-B0F3-CB6D-8F53-C2ACA64C33B8}"/>
              </a:ext>
            </a:extLst>
          </p:cNvPr>
          <p:cNvSpPr txBox="1"/>
          <p:nvPr/>
        </p:nvSpPr>
        <p:spPr>
          <a:xfrm>
            <a:off x="722541" y="1825006"/>
            <a:ext cx="5788025" cy="3312830"/>
          </a:xfrm>
          <a:prstGeom prst="rect">
            <a:avLst/>
          </a:prstGeom>
        </p:spPr>
        <p:txBody>
          <a:bodyPr vert="horz" wrap="square" lIns="0" tIns="13335" rIns="0" bIns="0" rtlCol="0">
            <a:spAutoFit/>
          </a:bodyPr>
          <a:lstStyle/>
          <a:p>
            <a:pPr marL="12700" marR="5080">
              <a:lnSpc>
                <a:spcPct val="120000"/>
              </a:lnSpc>
              <a:spcBef>
                <a:spcPts val="105"/>
              </a:spcBef>
            </a:pPr>
            <a:r>
              <a:rPr lang="en-US" sz="2000" dirty="0"/>
              <a:t>“It must be added that the full effectiveness of Community law</a:t>
            </a:r>
            <a:r>
              <a:rPr lang="hu-HU" sz="2000" dirty="0"/>
              <a:t> </a:t>
            </a:r>
            <a:r>
              <a:rPr sz="2000" spc="-75" dirty="0">
                <a:cs typeface="Trebuchet MS"/>
              </a:rPr>
              <a:t>would</a:t>
            </a:r>
            <a:r>
              <a:rPr sz="2000" spc="-50" dirty="0">
                <a:cs typeface="Trebuchet MS"/>
              </a:rPr>
              <a:t> </a:t>
            </a:r>
            <a:r>
              <a:rPr sz="2000" spc="-110" dirty="0">
                <a:cs typeface="Trebuchet MS"/>
              </a:rPr>
              <a:t>be</a:t>
            </a:r>
            <a:r>
              <a:rPr sz="2000" spc="-50" dirty="0">
                <a:cs typeface="Trebuchet MS"/>
              </a:rPr>
              <a:t> </a:t>
            </a:r>
            <a:r>
              <a:rPr sz="2000" spc="-130" dirty="0">
                <a:cs typeface="Trebuchet MS"/>
              </a:rPr>
              <a:t>just</a:t>
            </a:r>
            <a:r>
              <a:rPr sz="2000" spc="-50" dirty="0">
                <a:cs typeface="Trebuchet MS"/>
              </a:rPr>
              <a:t> </a:t>
            </a:r>
            <a:r>
              <a:rPr sz="2000" spc="-110" dirty="0">
                <a:cs typeface="Trebuchet MS"/>
              </a:rPr>
              <a:t>as</a:t>
            </a:r>
            <a:r>
              <a:rPr sz="2000" spc="-50" dirty="0">
                <a:cs typeface="Trebuchet MS"/>
              </a:rPr>
              <a:t> </a:t>
            </a:r>
            <a:r>
              <a:rPr sz="2000" spc="-100" dirty="0">
                <a:cs typeface="Trebuchet MS"/>
              </a:rPr>
              <a:t>much</a:t>
            </a:r>
            <a:r>
              <a:rPr sz="2000" spc="-65" dirty="0">
                <a:cs typeface="Trebuchet MS"/>
              </a:rPr>
              <a:t> </a:t>
            </a:r>
            <a:r>
              <a:rPr sz="2000" spc="-110" dirty="0">
                <a:cs typeface="Trebuchet MS"/>
              </a:rPr>
              <a:t>impaired</a:t>
            </a:r>
            <a:r>
              <a:rPr sz="2000" spc="-45" dirty="0">
                <a:cs typeface="Trebuchet MS"/>
              </a:rPr>
              <a:t> </a:t>
            </a:r>
            <a:r>
              <a:rPr sz="2000" spc="-170" dirty="0">
                <a:cs typeface="Trebuchet MS"/>
              </a:rPr>
              <a:t>if</a:t>
            </a:r>
            <a:r>
              <a:rPr sz="2000" spc="-35" dirty="0">
                <a:cs typeface="Trebuchet MS"/>
              </a:rPr>
              <a:t> </a:t>
            </a:r>
            <a:r>
              <a:rPr sz="2000" spc="-180" dirty="0">
                <a:cs typeface="Trebuchet MS"/>
              </a:rPr>
              <a:t>a</a:t>
            </a:r>
            <a:r>
              <a:rPr sz="2000" spc="-50" dirty="0">
                <a:cs typeface="Trebuchet MS"/>
              </a:rPr>
              <a:t> </a:t>
            </a:r>
            <a:r>
              <a:rPr sz="2000" spc="-85" dirty="0">
                <a:cs typeface="Trebuchet MS"/>
              </a:rPr>
              <a:t>rule</a:t>
            </a:r>
            <a:r>
              <a:rPr sz="2000" spc="-45" dirty="0">
                <a:cs typeface="Trebuchet MS"/>
              </a:rPr>
              <a:t> </a:t>
            </a:r>
            <a:r>
              <a:rPr sz="2000" spc="-95" dirty="0">
                <a:cs typeface="Trebuchet MS"/>
              </a:rPr>
              <a:t>of</a:t>
            </a:r>
            <a:r>
              <a:rPr sz="2000" spc="-45" dirty="0">
                <a:cs typeface="Trebuchet MS"/>
              </a:rPr>
              <a:t> </a:t>
            </a:r>
            <a:r>
              <a:rPr sz="2000" spc="-110" dirty="0">
                <a:cs typeface="Trebuchet MS"/>
              </a:rPr>
              <a:t>national</a:t>
            </a:r>
            <a:r>
              <a:rPr sz="2000" spc="-60" dirty="0">
                <a:cs typeface="Trebuchet MS"/>
              </a:rPr>
              <a:t> </a:t>
            </a:r>
            <a:r>
              <a:rPr sz="2000" spc="-145" dirty="0">
                <a:cs typeface="Trebuchet MS"/>
              </a:rPr>
              <a:t>law</a:t>
            </a:r>
            <a:r>
              <a:rPr sz="2000" spc="-45" dirty="0">
                <a:cs typeface="Trebuchet MS"/>
              </a:rPr>
              <a:t> </a:t>
            </a:r>
            <a:r>
              <a:rPr sz="2000" spc="-75" dirty="0">
                <a:cs typeface="Trebuchet MS"/>
              </a:rPr>
              <a:t>could </a:t>
            </a:r>
            <a:r>
              <a:rPr sz="2000" spc="-70" dirty="0">
                <a:cs typeface="Trebuchet MS"/>
              </a:rPr>
              <a:t> </a:t>
            </a:r>
            <a:r>
              <a:rPr sz="2000" spc="-105" dirty="0">
                <a:cs typeface="Trebuchet MS"/>
              </a:rPr>
              <a:t>prevent </a:t>
            </a:r>
            <a:r>
              <a:rPr sz="2000" spc="-180" dirty="0">
                <a:cs typeface="Trebuchet MS"/>
              </a:rPr>
              <a:t>a</a:t>
            </a:r>
            <a:r>
              <a:rPr sz="2000" spc="-175" dirty="0">
                <a:cs typeface="Trebuchet MS"/>
              </a:rPr>
              <a:t> </a:t>
            </a:r>
            <a:r>
              <a:rPr sz="2000" spc="-50" dirty="0">
                <a:cs typeface="Trebuchet MS"/>
              </a:rPr>
              <a:t>court </a:t>
            </a:r>
            <a:r>
              <a:rPr sz="2000" spc="-85" dirty="0">
                <a:cs typeface="Trebuchet MS"/>
              </a:rPr>
              <a:t>sei</a:t>
            </a:r>
            <a:r>
              <a:rPr lang="hu-HU" sz="2000" spc="-85" dirty="0">
                <a:cs typeface="Trebuchet MS"/>
              </a:rPr>
              <a:t>z</a:t>
            </a:r>
            <a:r>
              <a:rPr sz="2000" spc="-85" dirty="0">
                <a:cs typeface="Trebuchet MS"/>
              </a:rPr>
              <a:t>ed </a:t>
            </a:r>
            <a:r>
              <a:rPr sz="2000" spc="-95" dirty="0">
                <a:cs typeface="Trebuchet MS"/>
              </a:rPr>
              <a:t>of </a:t>
            </a:r>
            <a:r>
              <a:rPr sz="2000" spc="-180" dirty="0">
                <a:cs typeface="Trebuchet MS"/>
              </a:rPr>
              <a:t>a</a:t>
            </a:r>
            <a:r>
              <a:rPr sz="2000" spc="180" dirty="0">
                <a:cs typeface="Trebuchet MS"/>
              </a:rPr>
              <a:t> </a:t>
            </a:r>
            <a:r>
              <a:rPr sz="2000" spc="-100" dirty="0">
                <a:cs typeface="Trebuchet MS"/>
              </a:rPr>
              <a:t>dispute </a:t>
            </a:r>
            <a:r>
              <a:rPr sz="2000" spc="-85" dirty="0">
                <a:cs typeface="Trebuchet MS"/>
              </a:rPr>
              <a:t>governed </a:t>
            </a:r>
            <a:r>
              <a:rPr sz="2000" spc="-110" dirty="0">
                <a:cs typeface="Trebuchet MS"/>
              </a:rPr>
              <a:t>by </a:t>
            </a:r>
            <a:r>
              <a:rPr sz="2000" spc="-60" dirty="0">
                <a:cs typeface="Trebuchet MS"/>
              </a:rPr>
              <a:t>Community </a:t>
            </a:r>
            <a:r>
              <a:rPr sz="2000" spc="-55" dirty="0">
                <a:cs typeface="Trebuchet MS"/>
              </a:rPr>
              <a:t> </a:t>
            </a:r>
            <a:r>
              <a:rPr sz="2000" spc="-145" dirty="0">
                <a:cs typeface="Trebuchet MS"/>
              </a:rPr>
              <a:t>law</a:t>
            </a:r>
            <a:r>
              <a:rPr sz="2000" spc="-40" dirty="0">
                <a:cs typeface="Trebuchet MS"/>
              </a:rPr>
              <a:t> </a:t>
            </a:r>
            <a:r>
              <a:rPr sz="2000" spc="-85" dirty="0">
                <a:cs typeface="Trebuchet MS"/>
              </a:rPr>
              <a:t>from</a:t>
            </a:r>
            <a:r>
              <a:rPr sz="2000" spc="-60" dirty="0">
                <a:cs typeface="Trebuchet MS"/>
              </a:rPr>
              <a:t> </a:t>
            </a:r>
            <a:r>
              <a:rPr sz="2000" spc="-105" dirty="0">
                <a:cs typeface="Trebuchet MS"/>
              </a:rPr>
              <a:t>granting</a:t>
            </a:r>
            <a:r>
              <a:rPr sz="2000" spc="-50" dirty="0">
                <a:cs typeface="Trebuchet MS"/>
              </a:rPr>
              <a:t> </a:t>
            </a:r>
            <a:r>
              <a:rPr sz="2000" spc="-100" dirty="0">
                <a:cs typeface="Trebuchet MS"/>
              </a:rPr>
              <a:t>interim</a:t>
            </a:r>
            <a:r>
              <a:rPr sz="2000" spc="-5" dirty="0">
                <a:cs typeface="Trebuchet MS"/>
              </a:rPr>
              <a:t> </a:t>
            </a:r>
            <a:r>
              <a:rPr sz="2000" b="1" spc="-50" dirty="0">
                <a:cs typeface="Trebuchet MS"/>
              </a:rPr>
              <a:t>relief</a:t>
            </a:r>
            <a:r>
              <a:rPr sz="2000" b="1" spc="-65" dirty="0">
                <a:cs typeface="Trebuchet MS"/>
              </a:rPr>
              <a:t> </a:t>
            </a:r>
            <a:r>
              <a:rPr sz="2000" b="1" spc="-35" dirty="0">
                <a:cs typeface="Trebuchet MS"/>
              </a:rPr>
              <a:t>in</a:t>
            </a:r>
            <a:r>
              <a:rPr sz="2000" b="1" spc="-55" dirty="0">
                <a:cs typeface="Trebuchet MS"/>
              </a:rPr>
              <a:t> </a:t>
            </a:r>
            <a:r>
              <a:rPr sz="2000" b="1" spc="5" dirty="0">
                <a:cs typeface="Trebuchet MS"/>
              </a:rPr>
              <a:t>order</a:t>
            </a:r>
            <a:r>
              <a:rPr sz="2000" b="1" spc="-20" dirty="0">
                <a:cs typeface="Trebuchet MS"/>
              </a:rPr>
              <a:t> </a:t>
            </a:r>
            <a:r>
              <a:rPr sz="2000" b="1" spc="30" dirty="0">
                <a:cs typeface="Trebuchet MS"/>
              </a:rPr>
              <a:t>to</a:t>
            </a:r>
            <a:r>
              <a:rPr sz="2000" b="1" spc="-45" dirty="0">
                <a:cs typeface="Trebuchet MS"/>
              </a:rPr>
              <a:t> </a:t>
            </a:r>
            <a:r>
              <a:rPr sz="2000" b="1" spc="-25" dirty="0">
                <a:cs typeface="Trebuchet MS"/>
              </a:rPr>
              <a:t>ensure</a:t>
            </a:r>
            <a:r>
              <a:rPr sz="2000" b="1" spc="-40" dirty="0">
                <a:cs typeface="Trebuchet MS"/>
              </a:rPr>
              <a:t> </a:t>
            </a:r>
            <a:r>
              <a:rPr sz="2000" b="1" spc="-15" dirty="0">
                <a:cs typeface="Trebuchet MS"/>
              </a:rPr>
              <a:t>the</a:t>
            </a:r>
            <a:r>
              <a:rPr sz="2000" b="1" spc="-55" dirty="0">
                <a:cs typeface="Trebuchet MS"/>
              </a:rPr>
              <a:t> </a:t>
            </a:r>
            <a:r>
              <a:rPr sz="2000" b="1" spc="-60" dirty="0">
                <a:cs typeface="Trebuchet MS"/>
              </a:rPr>
              <a:t>full </a:t>
            </a:r>
            <a:r>
              <a:rPr sz="2000" b="1" spc="-525" dirty="0">
                <a:cs typeface="Trebuchet MS"/>
              </a:rPr>
              <a:t> </a:t>
            </a:r>
            <a:r>
              <a:rPr sz="2000" b="1" spc="-50" dirty="0">
                <a:cs typeface="Trebuchet MS"/>
              </a:rPr>
              <a:t>effectiveness </a:t>
            </a:r>
            <a:r>
              <a:rPr sz="2000" b="1" spc="-40" dirty="0">
                <a:cs typeface="Trebuchet MS"/>
              </a:rPr>
              <a:t>of </a:t>
            </a:r>
            <a:r>
              <a:rPr sz="2000" b="1" spc="-20" dirty="0">
                <a:cs typeface="Trebuchet MS"/>
              </a:rPr>
              <a:t>the </a:t>
            </a:r>
            <a:r>
              <a:rPr sz="2000" b="1" dirty="0">
                <a:cs typeface="Trebuchet MS"/>
              </a:rPr>
              <a:t>judgment </a:t>
            </a:r>
            <a:r>
              <a:rPr sz="2000" b="1" spc="30" dirty="0">
                <a:cs typeface="Trebuchet MS"/>
              </a:rPr>
              <a:t>to </a:t>
            </a:r>
            <a:r>
              <a:rPr sz="2000" b="1" spc="-20" dirty="0">
                <a:cs typeface="Trebuchet MS"/>
              </a:rPr>
              <a:t>be </a:t>
            </a:r>
            <a:r>
              <a:rPr sz="2000" b="1" spc="-25" dirty="0">
                <a:cs typeface="Trebuchet MS"/>
              </a:rPr>
              <a:t>given </a:t>
            </a:r>
            <a:r>
              <a:rPr sz="2000" b="1" spc="15" dirty="0">
                <a:cs typeface="Trebuchet MS"/>
              </a:rPr>
              <a:t>on </a:t>
            </a:r>
            <a:r>
              <a:rPr sz="2000" b="1" spc="-15" dirty="0">
                <a:cs typeface="Trebuchet MS"/>
              </a:rPr>
              <a:t>the </a:t>
            </a:r>
            <a:r>
              <a:rPr sz="2000" b="1" spc="-10" dirty="0">
                <a:cs typeface="Trebuchet MS"/>
              </a:rPr>
              <a:t> </a:t>
            </a:r>
            <a:r>
              <a:rPr sz="2000" b="1" spc="-25" dirty="0">
                <a:cs typeface="Trebuchet MS"/>
              </a:rPr>
              <a:t>existence</a:t>
            </a:r>
            <a:r>
              <a:rPr sz="2000" b="1" spc="-95" dirty="0">
                <a:cs typeface="Trebuchet MS"/>
              </a:rPr>
              <a:t> </a:t>
            </a:r>
            <a:r>
              <a:rPr sz="2000" b="1" spc="-40" dirty="0">
                <a:cs typeface="Trebuchet MS"/>
              </a:rPr>
              <a:t>of</a:t>
            </a:r>
            <a:r>
              <a:rPr sz="2000" b="1" spc="-50" dirty="0">
                <a:cs typeface="Trebuchet MS"/>
              </a:rPr>
              <a:t> </a:t>
            </a:r>
            <a:r>
              <a:rPr sz="2000" b="1" spc="-15" dirty="0">
                <a:cs typeface="Trebuchet MS"/>
              </a:rPr>
              <a:t>the</a:t>
            </a:r>
            <a:r>
              <a:rPr sz="2000" b="1" spc="-55" dirty="0">
                <a:cs typeface="Trebuchet MS"/>
              </a:rPr>
              <a:t> </a:t>
            </a:r>
            <a:r>
              <a:rPr sz="2000" b="1" dirty="0">
                <a:cs typeface="Trebuchet MS"/>
              </a:rPr>
              <a:t>rights</a:t>
            </a:r>
            <a:r>
              <a:rPr sz="2000" b="1" spc="-50" dirty="0">
                <a:cs typeface="Trebuchet MS"/>
              </a:rPr>
              <a:t> </a:t>
            </a:r>
            <a:r>
              <a:rPr sz="2000" b="1" spc="5" dirty="0">
                <a:cs typeface="Trebuchet MS"/>
              </a:rPr>
              <a:t>claimed</a:t>
            </a:r>
            <a:r>
              <a:rPr sz="2000" b="1" spc="-75" dirty="0">
                <a:cs typeface="Trebuchet MS"/>
              </a:rPr>
              <a:t> </a:t>
            </a:r>
            <a:r>
              <a:rPr sz="2000" b="1" spc="-10" dirty="0">
                <a:cs typeface="Trebuchet MS"/>
              </a:rPr>
              <a:t>under</a:t>
            </a:r>
            <a:r>
              <a:rPr sz="2000" b="1" spc="-30" dirty="0">
                <a:cs typeface="Trebuchet MS"/>
              </a:rPr>
              <a:t> </a:t>
            </a:r>
            <a:r>
              <a:rPr sz="2000" b="1" spc="60" dirty="0">
                <a:cs typeface="Trebuchet MS"/>
              </a:rPr>
              <a:t>Community</a:t>
            </a:r>
            <a:r>
              <a:rPr sz="2000" b="1" spc="-60" dirty="0">
                <a:cs typeface="Trebuchet MS"/>
              </a:rPr>
              <a:t> </a:t>
            </a:r>
            <a:r>
              <a:rPr sz="2000" b="1" spc="-100" dirty="0">
                <a:cs typeface="Trebuchet MS"/>
              </a:rPr>
              <a:t>law. </a:t>
            </a:r>
            <a:r>
              <a:rPr sz="2000" b="1" spc="-525" dirty="0">
                <a:cs typeface="Trebuchet MS"/>
              </a:rPr>
              <a:t> </a:t>
            </a:r>
            <a:r>
              <a:rPr sz="2000" spc="-55" dirty="0">
                <a:cs typeface="Trebuchet MS"/>
              </a:rPr>
              <a:t>I</a:t>
            </a:r>
            <a:r>
              <a:rPr sz="2000" spc="-114" dirty="0">
                <a:cs typeface="Trebuchet MS"/>
              </a:rPr>
              <a:t>t</a:t>
            </a:r>
            <a:r>
              <a:rPr sz="2000" spc="-50" dirty="0">
                <a:cs typeface="Trebuchet MS"/>
              </a:rPr>
              <a:t> </a:t>
            </a:r>
            <a:r>
              <a:rPr sz="2000" spc="-229" dirty="0">
                <a:cs typeface="Trebuchet MS"/>
              </a:rPr>
              <a:t>f</a:t>
            </a:r>
            <a:r>
              <a:rPr sz="2000" spc="-85" dirty="0">
                <a:cs typeface="Trebuchet MS"/>
              </a:rPr>
              <a:t>oll</a:t>
            </a:r>
            <a:r>
              <a:rPr sz="2000" spc="15" dirty="0">
                <a:cs typeface="Trebuchet MS"/>
              </a:rPr>
              <a:t>o</a:t>
            </a:r>
            <a:r>
              <a:rPr sz="2000" spc="-60" dirty="0">
                <a:cs typeface="Trebuchet MS"/>
              </a:rPr>
              <a:t>w</a:t>
            </a:r>
            <a:r>
              <a:rPr sz="2000" spc="-30" dirty="0">
                <a:cs typeface="Trebuchet MS"/>
              </a:rPr>
              <a:t>s</a:t>
            </a:r>
            <a:r>
              <a:rPr sz="2000" spc="-70" dirty="0">
                <a:cs typeface="Trebuchet MS"/>
              </a:rPr>
              <a:t> </a:t>
            </a:r>
            <a:r>
              <a:rPr sz="2000" spc="-125" dirty="0">
                <a:cs typeface="Trebuchet MS"/>
              </a:rPr>
              <a:t>that</a:t>
            </a:r>
            <a:r>
              <a:rPr sz="2000" spc="-50" dirty="0">
                <a:cs typeface="Trebuchet MS"/>
              </a:rPr>
              <a:t> </a:t>
            </a:r>
            <a:r>
              <a:rPr sz="2000" spc="-180" dirty="0">
                <a:cs typeface="Trebuchet MS"/>
              </a:rPr>
              <a:t>a</a:t>
            </a:r>
            <a:r>
              <a:rPr sz="2000" spc="-45" dirty="0">
                <a:cs typeface="Trebuchet MS"/>
              </a:rPr>
              <a:t> </a:t>
            </a:r>
            <a:r>
              <a:rPr sz="2000" spc="-100" dirty="0">
                <a:cs typeface="Trebuchet MS"/>
              </a:rPr>
              <a:t>c</a:t>
            </a:r>
            <a:r>
              <a:rPr sz="2000" spc="-20" dirty="0">
                <a:cs typeface="Trebuchet MS"/>
              </a:rPr>
              <a:t>ou</a:t>
            </a:r>
            <a:r>
              <a:rPr sz="2000" spc="15" dirty="0">
                <a:cs typeface="Trebuchet MS"/>
              </a:rPr>
              <a:t>r</a:t>
            </a:r>
            <a:r>
              <a:rPr sz="2000" spc="-114" dirty="0">
                <a:cs typeface="Trebuchet MS"/>
              </a:rPr>
              <a:t>t</a:t>
            </a:r>
            <a:r>
              <a:rPr sz="2000" spc="-50" dirty="0">
                <a:cs typeface="Trebuchet MS"/>
              </a:rPr>
              <a:t> </a:t>
            </a:r>
            <a:r>
              <a:rPr sz="2000" spc="-95" dirty="0">
                <a:cs typeface="Trebuchet MS"/>
              </a:rPr>
              <a:t>whi</a:t>
            </a:r>
            <a:r>
              <a:rPr sz="2000" spc="-80" dirty="0">
                <a:cs typeface="Trebuchet MS"/>
              </a:rPr>
              <a:t>c</a:t>
            </a:r>
            <a:r>
              <a:rPr sz="2000" spc="-85" dirty="0">
                <a:cs typeface="Trebuchet MS"/>
              </a:rPr>
              <a:t>h</a:t>
            </a:r>
            <a:r>
              <a:rPr sz="2000" spc="-45" dirty="0">
                <a:cs typeface="Trebuchet MS"/>
              </a:rPr>
              <a:t> </a:t>
            </a:r>
            <a:r>
              <a:rPr sz="2000" spc="-120" dirty="0">
                <a:cs typeface="Trebuchet MS"/>
              </a:rPr>
              <a:t>i</a:t>
            </a:r>
            <a:r>
              <a:rPr sz="2000" spc="-85" dirty="0">
                <a:cs typeface="Trebuchet MS"/>
              </a:rPr>
              <a:t>n</a:t>
            </a:r>
            <a:r>
              <a:rPr sz="2000" spc="-45" dirty="0">
                <a:cs typeface="Trebuchet MS"/>
              </a:rPr>
              <a:t> </a:t>
            </a:r>
            <a:r>
              <a:rPr sz="2000" spc="-55" dirty="0">
                <a:cs typeface="Trebuchet MS"/>
              </a:rPr>
              <a:t>th</a:t>
            </a:r>
            <a:r>
              <a:rPr sz="2000" spc="-60" dirty="0">
                <a:cs typeface="Trebuchet MS"/>
              </a:rPr>
              <a:t>o</a:t>
            </a:r>
            <a:r>
              <a:rPr sz="2000" spc="-80" dirty="0">
                <a:cs typeface="Trebuchet MS"/>
              </a:rPr>
              <a:t>se</a:t>
            </a:r>
            <a:r>
              <a:rPr sz="2000" spc="-60" dirty="0">
                <a:cs typeface="Trebuchet MS"/>
              </a:rPr>
              <a:t> </a:t>
            </a:r>
            <a:r>
              <a:rPr sz="2000" spc="-70" dirty="0">
                <a:cs typeface="Trebuchet MS"/>
              </a:rPr>
              <a:t>ci</a:t>
            </a:r>
            <a:r>
              <a:rPr sz="2000" spc="-120" dirty="0">
                <a:cs typeface="Trebuchet MS"/>
              </a:rPr>
              <a:t>r</a:t>
            </a:r>
            <a:r>
              <a:rPr sz="2000" spc="-85" dirty="0">
                <a:cs typeface="Trebuchet MS"/>
              </a:rPr>
              <a:t>cu</a:t>
            </a:r>
            <a:r>
              <a:rPr sz="2000" spc="-125" dirty="0">
                <a:cs typeface="Trebuchet MS"/>
              </a:rPr>
              <a:t>m</a:t>
            </a:r>
            <a:r>
              <a:rPr sz="2000" spc="-105" dirty="0">
                <a:cs typeface="Trebuchet MS"/>
              </a:rPr>
              <a:t>stanc</a:t>
            </a:r>
            <a:r>
              <a:rPr sz="2000" spc="-80" dirty="0">
                <a:cs typeface="Trebuchet MS"/>
              </a:rPr>
              <a:t>es</a:t>
            </a:r>
            <a:r>
              <a:rPr sz="2000" spc="-70" dirty="0">
                <a:cs typeface="Trebuchet MS"/>
              </a:rPr>
              <a:t> </a:t>
            </a:r>
            <a:r>
              <a:rPr sz="2000" spc="-80" dirty="0">
                <a:cs typeface="Trebuchet MS"/>
              </a:rPr>
              <a:t>w</a:t>
            </a:r>
            <a:r>
              <a:rPr sz="2000" spc="-65" dirty="0">
                <a:cs typeface="Trebuchet MS"/>
              </a:rPr>
              <a:t>ould  </a:t>
            </a:r>
            <a:r>
              <a:rPr sz="2000" spc="-105" dirty="0">
                <a:cs typeface="Trebuchet MS"/>
              </a:rPr>
              <a:t>grant </a:t>
            </a:r>
            <a:r>
              <a:rPr sz="2000" spc="-100" dirty="0">
                <a:cs typeface="Trebuchet MS"/>
              </a:rPr>
              <a:t>interim </a:t>
            </a:r>
            <a:r>
              <a:rPr sz="2000" spc="-145" dirty="0">
                <a:cs typeface="Trebuchet MS"/>
              </a:rPr>
              <a:t>relief, </a:t>
            </a:r>
            <a:r>
              <a:rPr sz="2000" spc="-170" dirty="0">
                <a:cs typeface="Trebuchet MS"/>
              </a:rPr>
              <a:t>if</a:t>
            </a:r>
            <a:r>
              <a:rPr sz="2000" spc="-165" dirty="0">
                <a:cs typeface="Trebuchet MS"/>
              </a:rPr>
              <a:t> </a:t>
            </a:r>
            <a:r>
              <a:rPr sz="2000" spc="-120" dirty="0">
                <a:cs typeface="Trebuchet MS"/>
              </a:rPr>
              <a:t>it </a:t>
            </a:r>
            <a:r>
              <a:rPr sz="2000" spc="-90" dirty="0">
                <a:cs typeface="Trebuchet MS"/>
              </a:rPr>
              <a:t>were </a:t>
            </a:r>
            <a:r>
              <a:rPr sz="2000" spc="-60" dirty="0">
                <a:cs typeface="Trebuchet MS"/>
              </a:rPr>
              <a:t>not </a:t>
            </a:r>
            <a:r>
              <a:rPr sz="2000" spc="-65" dirty="0">
                <a:cs typeface="Trebuchet MS"/>
              </a:rPr>
              <a:t>for </a:t>
            </a:r>
            <a:r>
              <a:rPr sz="2000" spc="-180" dirty="0">
                <a:cs typeface="Trebuchet MS"/>
              </a:rPr>
              <a:t>a</a:t>
            </a:r>
            <a:r>
              <a:rPr sz="2000" spc="-175" dirty="0">
                <a:cs typeface="Trebuchet MS"/>
              </a:rPr>
              <a:t> </a:t>
            </a:r>
            <a:r>
              <a:rPr sz="2000" spc="-85" dirty="0">
                <a:cs typeface="Trebuchet MS"/>
              </a:rPr>
              <a:t>rule </a:t>
            </a:r>
            <a:r>
              <a:rPr sz="2000" spc="-95" dirty="0">
                <a:cs typeface="Trebuchet MS"/>
              </a:rPr>
              <a:t>of </a:t>
            </a:r>
            <a:r>
              <a:rPr sz="2000" spc="-110" dirty="0">
                <a:cs typeface="Trebuchet MS"/>
              </a:rPr>
              <a:t>national </a:t>
            </a:r>
            <a:r>
              <a:rPr sz="2000" spc="-200" dirty="0">
                <a:cs typeface="Trebuchet MS"/>
              </a:rPr>
              <a:t>law, </a:t>
            </a:r>
            <a:r>
              <a:rPr sz="2000" spc="-80" dirty="0">
                <a:cs typeface="Trebuchet MS"/>
              </a:rPr>
              <a:t>is </a:t>
            </a:r>
            <a:r>
              <a:rPr sz="2000" spc="-75" dirty="0">
                <a:cs typeface="Trebuchet MS"/>
              </a:rPr>
              <a:t> </a:t>
            </a:r>
            <a:r>
              <a:rPr sz="2000" spc="-85" dirty="0">
                <a:cs typeface="Trebuchet MS"/>
              </a:rPr>
              <a:t>obli</a:t>
            </a:r>
            <a:r>
              <a:rPr sz="2000" spc="-114" dirty="0">
                <a:cs typeface="Trebuchet MS"/>
              </a:rPr>
              <a:t>ged</a:t>
            </a:r>
            <a:r>
              <a:rPr sz="2000" spc="-55" dirty="0">
                <a:cs typeface="Trebuchet MS"/>
              </a:rPr>
              <a:t> </a:t>
            </a:r>
            <a:r>
              <a:rPr sz="2000" spc="-45" dirty="0">
                <a:cs typeface="Trebuchet MS"/>
              </a:rPr>
              <a:t>to</a:t>
            </a:r>
            <a:r>
              <a:rPr sz="2000" spc="-50" dirty="0">
                <a:cs typeface="Trebuchet MS"/>
              </a:rPr>
              <a:t> </a:t>
            </a:r>
            <a:r>
              <a:rPr sz="2000" spc="-90" dirty="0">
                <a:cs typeface="Trebuchet MS"/>
              </a:rPr>
              <a:t>set</a:t>
            </a:r>
            <a:r>
              <a:rPr sz="2000" spc="-45" dirty="0">
                <a:cs typeface="Trebuchet MS"/>
              </a:rPr>
              <a:t> </a:t>
            </a:r>
            <a:r>
              <a:rPr sz="2000" spc="-110" dirty="0">
                <a:cs typeface="Trebuchet MS"/>
              </a:rPr>
              <a:t>aside</a:t>
            </a:r>
            <a:r>
              <a:rPr sz="2000" spc="-55" dirty="0">
                <a:cs typeface="Trebuchet MS"/>
              </a:rPr>
              <a:t> </a:t>
            </a:r>
            <a:r>
              <a:rPr sz="2000" spc="-125" dirty="0">
                <a:cs typeface="Trebuchet MS"/>
              </a:rPr>
              <a:t>that</a:t>
            </a:r>
            <a:r>
              <a:rPr sz="2000" spc="-50" dirty="0">
                <a:cs typeface="Trebuchet MS"/>
              </a:rPr>
              <a:t> </a:t>
            </a:r>
            <a:r>
              <a:rPr sz="2000" spc="-80" dirty="0">
                <a:cs typeface="Trebuchet MS"/>
              </a:rPr>
              <a:t>rule</a:t>
            </a:r>
            <a:r>
              <a:rPr sz="2000" spc="-405" dirty="0">
                <a:cs typeface="Trebuchet MS"/>
              </a:rPr>
              <a:t>.”</a:t>
            </a:r>
            <a:endParaRPr sz="2000" dirty="0">
              <a:cs typeface="Trebuchet MS"/>
            </a:endParaRPr>
          </a:p>
        </p:txBody>
      </p:sp>
      <p:sp>
        <p:nvSpPr>
          <p:cNvPr id="5" name="object 4">
            <a:extLst>
              <a:ext uri="{FF2B5EF4-FFF2-40B4-BE49-F238E27FC236}">
                <a16:creationId xmlns:a16="http://schemas.microsoft.com/office/drawing/2014/main" id="{F1D5D74D-2596-28BE-F54A-664E3E93CE2B}"/>
              </a:ext>
            </a:extLst>
          </p:cNvPr>
          <p:cNvSpPr/>
          <p:nvPr/>
        </p:nvSpPr>
        <p:spPr>
          <a:xfrm>
            <a:off x="8026184" y="1405167"/>
            <a:ext cx="4193170" cy="5206648"/>
          </a:xfrm>
          <a:custGeom>
            <a:avLst/>
            <a:gdLst/>
            <a:ahLst/>
            <a:cxnLst/>
            <a:rect l="l" t="t" r="r" b="b"/>
            <a:pathLst>
              <a:path w="4061459" h="6858000">
                <a:moveTo>
                  <a:pt x="4061459" y="0"/>
                </a:moveTo>
                <a:lnTo>
                  <a:pt x="0" y="0"/>
                </a:lnTo>
                <a:lnTo>
                  <a:pt x="0" y="6858000"/>
                </a:lnTo>
                <a:lnTo>
                  <a:pt x="4061459" y="6858000"/>
                </a:lnTo>
                <a:lnTo>
                  <a:pt x="4061459"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93A32ECB-0B49-A844-67F6-1FCB45986346}"/>
              </a:ext>
            </a:extLst>
          </p:cNvPr>
          <p:cNvSpPr txBox="1"/>
          <p:nvPr/>
        </p:nvSpPr>
        <p:spPr>
          <a:xfrm>
            <a:off x="8655469" y="2449614"/>
            <a:ext cx="3252274" cy="807720"/>
          </a:xfrm>
          <a:prstGeom prst="rect">
            <a:avLst/>
          </a:prstGeom>
        </p:spPr>
        <p:txBody>
          <a:bodyPr vert="horz" wrap="square" lIns="0" tIns="58419" rIns="0" bIns="0" rtlCol="0">
            <a:spAutoFit/>
          </a:bodyPr>
          <a:lstStyle/>
          <a:p>
            <a:pPr marL="12700" marR="5080">
              <a:lnSpc>
                <a:spcPts val="2920"/>
              </a:lnSpc>
              <a:spcBef>
                <a:spcPts val="459"/>
              </a:spcBef>
            </a:pPr>
            <a:r>
              <a:rPr sz="2700" spc="-125" dirty="0">
                <a:solidFill>
                  <a:srgbClr val="FFFFFF"/>
                </a:solidFill>
                <a:latin typeface="Trebuchet MS"/>
                <a:cs typeface="Trebuchet MS"/>
              </a:rPr>
              <a:t>E</a:t>
            </a:r>
            <a:r>
              <a:rPr sz="2700" spc="-120" dirty="0">
                <a:solidFill>
                  <a:srgbClr val="FFFFFF"/>
                </a:solidFill>
                <a:latin typeface="Trebuchet MS"/>
                <a:cs typeface="Trebuchet MS"/>
              </a:rPr>
              <a:t>F</a:t>
            </a:r>
            <a:r>
              <a:rPr sz="2700" spc="-130" dirty="0">
                <a:solidFill>
                  <a:srgbClr val="FFFFFF"/>
                </a:solidFill>
                <a:latin typeface="Trebuchet MS"/>
                <a:cs typeface="Trebuchet MS"/>
              </a:rPr>
              <a:t>F</a:t>
            </a:r>
            <a:r>
              <a:rPr sz="2700" spc="-120" dirty="0">
                <a:solidFill>
                  <a:srgbClr val="FFFFFF"/>
                </a:solidFill>
                <a:latin typeface="Trebuchet MS"/>
                <a:cs typeface="Trebuchet MS"/>
              </a:rPr>
              <a:t>E</a:t>
            </a:r>
            <a:r>
              <a:rPr sz="2700" spc="45" dirty="0">
                <a:solidFill>
                  <a:srgbClr val="FFFFFF"/>
                </a:solidFill>
                <a:latin typeface="Trebuchet MS"/>
                <a:cs typeface="Trebuchet MS"/>
              </a:rPr>
              <a:t>CTIV</a:t>
            </a:r>
            <a:r>
              <a:rPr sz="2700" spc="30" dirty="0">
                <a:solidFill>
                  <a:srgbClr val="FFFFFF"/>
                </a:solidFill>
                <a:latin typeface="Trebuchet MS"/>
                <a:cs typeface="Trebuchet MS"/>
              </a:rPr>
              <a:t>E</a:t>
            </a:r>
            <a:r>
              <a:rPr sz="2700" spc="155" dirty="0">
                <a:solidFill>
                  <a:srgbClr val="FFFFFF"/>
                </a:solidFill>
                <a:latin typeface="Trebuchet MS"/>
                <a:cs typeface="Trebuchet MS"/>
              </a:rPr>
              <a:t>N</a:t>
            </a:r>
            <a:r>
              <a:rPr sz="2700" spc="135" dirty="0">
                <a:solidFill>
                  <a:srgbClr val="FFFFFF"/>
                </a:solidFill>
                <a:latin typeface="Trebuchet MS"/>
                <a:cs typeface="Trebuchet MS"/>
              </a:rPr>
              <a:t>E</a:t>
            </a:r>
            <a:r>
              <a:rPr sz="2700" spc="-65" dirty="0">
                <a:solidFill>
                  <a:srgbClr val="FFFFFF"/>
                </a:solidFill>
                <a:latin typeface="Trebuchet MS"/>
                <a:cs typeface="Trebuchet MS"/>
              </a:rPr>
              <a:t>SS</a:t>
            </a:r>
            <a:r>
              <a:rPr sz="2700" spc="-360" dirty="0">
                <a:solidFill>
                  <a:srgbClr val="FFFFFF"/>
                </a:solidFill>
                <a:latin typeface="Trebuchet MS"/>
                <a:cs typeface="Trebuchet MS"/>
              </a:rPr>
              <a:t> </a:t>
            </a:r>
            <a:r>
              <a:rPr sz="2700" spc="50" dirty="0">
                <a:solidFill>
                  <a:srgbClr val="FFFFFF"/>
                </a:solidFill>
                <a:latin typeface="Trebuchet MS"/>
                <a:cs typeface="Trebuchet MS"/>
              </a:rPr>
              <a:t>AS  </a:t>
            </a:r>
            <a:r>
              <a:rPr sz="2700" spc="10" dirty="0">
                <a:solidFill>
                  <a:srgbClr val="FFFFFF"/>
                </a:solidFill>
                <a:latin typeface="Trebuchet MS"/>
                <a:cs typeface="Trebuchet MS"/>
              </a:rPr>
              <a:t>META-PRINCIPLE</a:t>
            </a:r>
            <a:endParaRPr sz="2700" dirty="0">
              <a:latin typeface="Trebuchet MS"/>
              <a:cs typeface="Trebuchet MS"/>
            </a:endParaRPr>
          </a:p>
        </p:txBody>
      </p:sp>
      <p:sp>
        <p:nvSpPr>
          <p:cNvPr id="7" name="object 6">
            <a:extLst>
              <a:ext uri="{FF2B5EF4-FFF2-40B4-BE49-F238E27FC236}">
                <a16:creationId xmlns:a16="http://schemas.microsoft.com/office/drawing/2014/main" id="{0C35104B-F6D9-AE36-850D-93DB033B8D01}"/>
              </a:ext>
            </a:extLst>
          </p:cNvPr>
          <p:cNvSpPr txBox="1"/>
          <p:nvPr/>
        </p:nvSpPr>
        <p:spPr>
          <a:xfrm>
            <a:off x="8651561" y="3210242"/>
            <a:ext cx="1798955" cy="437515"/>
          </a:xfrm>
          <a:prstGeom prst="rect">
            <a:avLst/>
          </a:prstGeom>
        </p:spPr>
        <p:txBody>
          <a:bodyPr vert="horz" wrap="square" lIns="0" tIns="12700" rIns="0" bIns="0" rtlCol="0">
            <a:spAutoFit/>
          </a:bodyPr>
          <a:lstStyle/>
          <a:p>
            <a:pPr marL="12700">
              <a:lnSpc>
                <a:spcPct val="100000"/>
              </a:lnSpc>
              <a:spcBef>
                <a:spcPts val="100"/>
              </a:spcBef>
            </a:pPr>
            <a:r>
              <a:rPr sz="2700" spc="125" dirty="0">
                <a:solidFill>
                  <a:srgbClr val="FFFFFF"/>
                </a:solidFill>
                <a:latin typeface="Trebuchet MS"/>
                <a:cs typeface="Trebuchet MS"/>
              </a:rPr>
              <a:t>OF</a:t>
            </a:r>
            <a:r>
              <a:rPr sz="2700" spc="-110" dirty="0">
                <a:solidFill>
                  <a:srgbClr val="FFFFFF"/>
                </a:solidFill>
                <a:latin typeface="Trebuchet MS"/>
                <a:cs typeface="Trebuchet MS"/>
              </a:rPr>
              <a:t> </a:t>
            </a:r>
            <a:r>
              <a:rPr sz="2700" spc="30" dirty="0">
                <a:solidFill>
                  <a:srgbClr val="FFFFFF"/>
                </a:solidFill>
                <a:latin typeface="Trebuchet MS"/>
                <a:cs typeface="Trebuchet MS"/>
              </a:rPr>
              <a:t>EU</a:t>
            </a:r>
            <a:r>
              <a:rPr sz="2700" spc="-120" dirty="0">
                <a:solidFill>
                  <a:srgbClr val="FFFFFF"/>
                </a:solidFill>
                <a:latin typeface="Trebuchet MS"/>
                <a:cs typeface="Trebuchet MS"/>
              </a:rPr>
              <a:t> </a:t>
            </a:r>
            <a:r>
              <a:rPr sz="2700" spc="150" dirty="0">
                <a:solidFill>
                  <a:srgbClr val="FFFFFF"/>
                </a:solidFill>
                <a:latin typeface="Trebuchet MS"/>
                <a:cs typeface="Trebuchet MS"/>
              </a:rPr>
              <a:t>LAW</a:t>
            </a:r>
            <a:endParaRPr sz="2700" dirty="0">
              <a:latin typeface="Trebuchet MS"/>
              <a:cs typeface="Trebuchet MS"/>
            </a:endParaRPr>
          </a:p>
        </p:txBody>
      </p:sp>
    </p:spTree>
    <p:extLst>
      <p:ext uri="{BB962C8B-B14F-4D97-AF65-F5344CB8AC3E}">
        <p14:creationId xmlns:p14="http://schemas.microsoft.com/office/powerpoint/2010/main" val="289117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0477" y="771855"/>
            <a:ext cx="3672840" cy="514350"/>
          </a:xfrm>
          <a:prstGeom prst="rect">
            <a:avLst/>
          </a:prstGeom>
        </p:spPr>
        <p:txBody>
          <a:bodyPr vert="horz" wrap="square" lIns="0" tIns="13335" rIns="0" bIns="0" rtlCol="0">
            <a:spAutoFit/>
          </a:bodyPr>
          <a:lstStyle/>
          <a:p>
            <a:pPr marL="12700">
              <a:lnSpc>
                <a:spcPct val="100000"/>
              </a:lnSpc>
              <a:spcBef>
                <a:spcPts val="105"/>
              </a:spcBef>
            </a:pPr>
            <a:r>
              <a:rPr sz="3200" spc="160">
                <a:latin typeface="Trebuchet MS"/>
                <a:cs typeface="Trebuchet MS"/>
              </a:rPr>
              <a:t>DOMESTIC</a:t>
            </a:r>
            <a:r>
              <a:rPr sz="3200" spc="-150">
                <a:latin typeface="Trebuchet MS"/>
                <a:cs typeface="Trebuchet MS"/>
              </a:rPr>
              <a:t> </a:t>
            </a:r>
            <a:r>
              <a:rPr sz="3200" spc="135">
                <a:latin typeface="Trebuchet MS"/>
                <a:cs typeface="Trebuchet MS"/>
              </a:rPr>
              <a:t>COURTS</a:t>
            </a:r>
            <a:endParaRPr sz="3200">
              <a:latin typeface="Trebuchet MS"/>
              <a:cs typeface="Trebuchet MS"/>
            </a:endParaRPr>
          </a:p>
        </p:txBody>
      </p:sp>
      <p:grpSp>
        <p:nvGrpSpPr>
          <p:cNvPr id="6" name="object 6"/>
          <p:cNvGrpSpPr/>
          <p:nvPr/>
        </p:nvGrpSpPr>
        <p:grpSpPr>
          <a:xfrm>
            <a:off x="1450847" y="1853945"/>
            <a:ext cx="9604503" cy="1336166"/>
            <a:chOff x="1450847" y="1853945"/>
            <a:chExt cx="9604503" cy="1336166"/>
          </a:xfrm>
          <a:solidFill>
            <a:schemeClr val="accent1"/>
          </a:solidFill>
        </p:grpSpPr>
        <p:sp>
          <p:nvSpPr>
            <p:cNvPr id="7" name="object 7"/>
            <p:cNvSpPr/>
            <p:nvPr/>
          </p:nvSpPr>
          <p:spPr>
            <a:xfrm>
              <a:off x="1451610" y="1853945"/>
              <a:ext cx="9603740" cy="0"/>
            </a:xfrm>
            <a:custGeom>
              <a:avLst/>
              <a:gdLst/>
              <a:ahLst/>
              <a:cxnLst/>
              <a:rect l="l" t="t" r="r" b="b"/>
              <a:pathLst>
                <a:path w="9603740">
                  <a:moveTo>
                    <a:pt x="0" y="0"/>
                  </a:moveTo>
                  <a:lnTo>
                    <a:pt x="9603232" y="0"/>
                  </a:lnTo>
                </a:path>
              </a:pathLst>
            </a:custGeom>
            <a:grpFill/>
            <a:ln w="31750">
              <a:solidFill>
                <a:schemeClr val="accent1"/>
              </a:solidFill>
            </a:ln>
          </p:spPr>
          <p:txBody>
            <a:bodyPr wrap="square" lIns="0" tIns="0" rIns="0" bIns="0" rtlCol="0"/>
            <a:lstStyle/>
            <a:p>
              <a:endParaRPr/>
            </a:p>
          </p:txBody>
        </p:sp>
        <p:sp>
          <p:nvSpPr>
            <p:cNvPr id="9" name="object 9"/>
            <p:cNvSpPr/>
            <p:nvPr/>
          </p:nvSpPr>
          <p:spPr>
            <a:xfrm>
              <a:off x="1450847" y="2334767"/>
              <a:ext cx="9604375" cy="855344"/>
            </a:xfrm>
            <a:custGeom>
              <a:avLst/>
              <a:gdLst/>
              <a:ahLst/>
              <a:cxnLst/>
              <a:rect l="l" t="t" r="r" b="b"/>
              <a:pathLst>
                <a:path w="9604375" h="855344">
                  <a:moveTo>
                    <a:pt x="9461754" y="0"/>
                  </a:moveTo>
                  <a:lnTo>
                    <a:pt x="142494" y="0"/>
                  </a:lnTo>
                  <a:lnTo>
                    <a:pt x="97438" y="7260"/>
                  </a:lnTo>
                  <a:lnTo>
                    <a:pt x="58320" y="27480"/>
                  </a:lnTo>
                  <a:lnTo>
                    <a:pt x="27480" y="58320"/>
                  </a:lnTo>
                  <a:lnTo>
                    <a:pt x="7260" y="97438"/>
                  </a:lnTo>
                  <a:lnTo>
                    <a:pt x="0" y="142494"/>
                  </a:lnTo>
                  <a:lnTo>
                    <a:pt x="0" y="712470"/>
                  </a:lnTo>
                  <a:lnTo>
                    <a:pt x="7260" y="757525"/>
                  </a:lnTo>
                  <a:lnTo>
                    <a:pt x="27480" y="796643"/>
                  </a:lnTo>
                  <a:lnTo>
                    <a:pt x="58320" y="827483"/>
                  </a:lnTo>
                  <a:lnTo>
                    <a:pt x="97438" y="847703"/>
                  </a:lnTo>
                  <a:lnTo>
                    <a:pt x="142494" y="854964"/>
                  </a:lnTo>
                  <a:lnTo>
                    <a:pt x="9461754" y="854964"/>
                  </a:lnTo>
                  <a:lnTo>
                    <a:pt x="9506809" y="847703"/>
                  </a:lnTo>
                  <a:lnTo>
                    <a:pt x="9545927" y="827483"/>
                  </a:lnTo>
                  <a:lnTo>
                    <a:pt x="9576767" y="796643"/>
                  </a:lnTo>
                  <a:lnTo>
                    <a:pt x="9596987" y="757525"/>
                  </a:lnTo>
                  <a:lnTo>
                    <a:pt x="9604248" y="712470"/>
                  </a:lnTo>
                  <a:lnTo>
                    <a:pt x="9604248" y="142494"/>
                  </a:lnTo>
                  <a:lnTo>
                    <a:pt x="9596987" y="97438"/>
                  </a:lnTo>
                  <a:lnTo>
                    <a:pt x="9576767" y="58320"/>
                  </a:lnTo>
                  <a:lnTo>
                    <a:pt x="9545927" y="27480"/>
                  </a:lnTo>
                  <a:lnTo>
                    <a:pt x="9506809" y="7260"/>
                  </a:lnTo>
                  <a:lnTo>
                    <a:pt x="9461754" y="0"/>
                  </a:lnTo>
                  <a:close/>
                </a:path>
              </a:pathLst>
            </a:custGeom>
            <a:grpFill/>
          </p:spPr>
          <p:txBody>
            <a:bodyPr wrap="square" lIns="0" tIns="0" rIns="0" bIns="0" rtlCol="0"/>
            <a:lstStyle/>
            <a:p>
              <a:endParaRPr/>
            </a:p>
          </p:txBody>
        </p:sp>
        <p:sp>
          <p:nvSpPr>
            <p:cNvPr id="10" name="object 10"/>
            <p:cNvSpPr/>
            <p:nvPr/>
          </p:nvSpPr>
          <p:spPr>
            <a:xfrm>
              <a:off x="1450847" y="2334767"/>
              <a:ext cx="9604375" cy="855344"/>
            </a:xfrm>
            <a:custGeom>
              <a:avLst/>
              <a:gdLst/>
              <a:ahLst/>
              <a:cxnLst/>
              <a:rect l="l" t="t" r="r" b="b"/>
              <a:pathLst>
                <a:path w="9604375" h="855344">
                  <a:moveTo>
                    <a:pt x="0" y="142494"/>
                  </a:moveTo>
                  <a:lnTo>
                    <a:pt x="7260" y="97438"/>
                  </a:lnTo>
                  <a:lnTo>
                    <a:pt x="27480" y="58320"/>
                  </a:lnTo>
                  <a:lnTo>
                    <a:pt x="58320" y="27480"/>
                  </a:lnTo>
                  <a:lnTo>
                    <a:pt x="97438" y="7260"/>
                  </a:lnTo>
                  <a:lnTo>
                    <a:pt x="142494" y="0"/>
                  </a:lnTo>
                  <a:lnTo>
                    <a:pt x="9461754" y="0"/>
                  </a:lnTo>
                  <a:lnTo>
                    <a:pt x="9506809" y="7260"/>
                  </a:lnTo>
                  <a:lnTo>
                    <a:pt x="9545927" y="27480"/>
                  </a:lnTo>
                  <a:lnTo>
                    <a:pt x="9576767" y="58320"/>
                  </a:lnTo>
                  <a:lnTo>
                    <a:pt x="9596987" y="97438"/>
                  </a:lnTo>
                  <a:lnTo>
                    <a:pt x="9604248" y="142494"/>
                  </a:lnTo>
                  <a:lnTo>
                    <a:pt x="9604248" y="712470"/>
                  </a:lnTo>
                  <a:lnTo>
                    <a:pt x="9596987" y="757525"/>
                  </a:lnTo>
                  <a:lnTo>
                    <a:pt x="9576767" y="796643"/>
                  </a:lnTo>
                  <a:lnTo>
                    <a:pt x="9545927" y="827483"/>
                  </a:lnTo>
                  <a:lnTo>
                    <a:pt x="9506809" y="847703"/>
                  </a:lnTo>
                  <a:lnTo>
                    <a:pt x="9461754" y="854964"/>
                  </a:lnTo>
                  <a:lnTo>
                    <a:pt x="142494" y="854964"/>
                  </a:lnTo>
                  <a:lnTo>
                    <a:pt x="97438" y="847703"/>
                  </a:lnTo>
                  <a:lnTo>
                    <a:pt x="58320" y="827483"/>
                  </a:lnTo>
                  <a:lnTo>
                    <a:pt x="27480" y="796643"/>
                  </a:lnTo>
                  <a:lnTo>
                    <a:pt x="7260" y="757525"/>
                  </a:lnTo>
                  <a:lnTo>
                    <a:pt x="0" y="712470"/>
                  </a:lnTo>
                  <a:lnTo>
                    <a:pt x="0" y="142494"/>
                  </a:lnTo>
                  <a:close/>
                </a:path>
              </a:pathLst>
            </a:custGeom>
            <a:grpFill/>
            <a:ln w="15875">
              <a:solidFill>
                <a:srgbClr val="FFFFFF"/>
              </a:solidFill>
            </a:ln>
          </p:spPr>
          <p:txBody>
            <a:bodyPr wrap="square" lIns="0" tIns="0" rIns="0" bIns="0" rtlCol="0"/>
            <a:lstStyle/>
            <a:p>
              <a:endParaRPr/>
            </a:p>
          </p:txBody>
        </p:sp>
      </p:grpSp>
      <p:sp>
        <p:nvSpPr>
          <p:cNvPr id="11" name="object 11"/>
          <p:cNvSpPr txBox="1"/>
          <p:nvPr/>
        </p:nvSpPr>
        <p:spPr>
          <a:xfrm>
            <a:off x="1609725" y="2469337"/>
            <a:ext cx="6722745" cy="543560"/>
          </a:xfrm>
          <a:prstGeom prst="rect">
            <a:avLst/>
          </a:prstGeom>
        </p:spPr>
        <p:txBody>
          <a:bodyPr vert="horz" wrap="square" lIns="0" tIns="12065" rIns="0" bIns="0" rtlCol="0">
            <a:spAutoFit/>
          </a:bodyPr>
          <a:lstStyle/>
          <a:p>
            <a:pPr marL="12700">
              <a:lnSpc>
                <a:spcPct val="100000"/>
              </a:lnSpc>
              <a:spcBef>
                <a:spcPts val="95"/>
              </a:spcBef>
            </a:pPr>
            <a:r>
              <a:rPr sz="3400" spc="90">
                <a:solidFill>
                  <a:srgbClr val="FFFFFF"/>
                </a:solidFill>
                <a:latin typeface="Trebuchet MS"/>
                <a:cs typeface="Trebuchet MS"/>
              </a:rPr>
              <a:t>Do</a:t>
            </a:r>
            <a:r>
              <a:rPr sz="3400" spc="114">
                <a:solidFill>
                  <a:srgbClr val="FFFFFF"/>
                </a:solidFill>
                <a:latin typeface="Trebuchet MS"/>
                <a:cs typeface="Trebuchet MS"/>
              </a:rPr>
              <a:t>m</a:t>
            </a:r>
            <a:r>
              <a:rPr sz="3400" spc="-190">
                <a:solidFill>
                  <a:srgbClr val="FFFFFF"/>
                </a:solidFill>
                <a:latin typeface="Trebuchet MS"/>
                <a:cs typeface="Trebuchet MS"/>
              </a:rPr>
              <a:t>estic</a:t>
            </a:r>
            <a:r>
              <a:rPr sz="3400" spc="-65">
                <a:solidFill>
                  <a:srgbClr val="FFFFFF"/>
                </a:solidFill>
                <a:latin typeface="Trebuchet MS"/>
                <a:cs typeface="Trebuchet MS"/>
              </a:rPr>
              <a:t> </a:t>
            </a:r>
            <a:r>
              <a:rPr sz="3400" spc="-75">
                <a:solidFill>
                  <a:srgbClr val="FFFFFF"/>
                </a:solidFill>
                <a:latin typeface="Trebuchet MS"/>
                <a:cs typeface="Trebuchet MS"/>
              </a:rPr>
              <a:t>cou</a:t>
            </a:r>
            <a:r>
              <a:rPr sz="3400" spc="5">
                <a:solidFill>
                  <a:srgbClr val="FFFFFF"/>
                </a:solidFill>
                <a:latin typeface="Trebuchet MS"/>
                <a:cs typeface="Trebuchet MS"/>
              </a:rPr>
              <a:t>r</a:t>
            </a:r>
            <a:r>
              <a:rPr sz="3400" spc="-145">
                <a:solidFill>
                  <a:srgbClr val="FFFFFF"/>
                </a:solidFill>
                <a:latin typeface="Trebuchet MS"/>
                <a:cs typeface="Trebuchet MS"/>
              </a:rPr>
              <a:t>ts</a:t>
            </a:r>
            <a:r>
              <a:rPr sz="3400" spc="-75">
                <a:solidFill>
                  <a:srgbClr val="FFFFFF"/>
                </a:solidFill>
                <a:latin typeface="Trebuchet MS"/>
                <a:cs typeface="Trebuchet MS"/>
              </a:rPr>
              <a:t> </a:t>
            </a:r>
            <a:r>
              <a:rPr sz="3400" spc="-204">
                <a:solidFill>
                  <a:srgbClr val="FFFFFF"/>
                </a:solidFill>
                <a:latin typeface="Trebuchet MS"/>
                <a:cs typeface="Trebuchet MS"/>
              </a:rPr>
              <a:t>as</a:t>
            </a:r>
            <a:r>
              <a:rPr sz="3400" spc="-80">
                <a:solidFill>
                  <a:srgbClr val="FFFFFF"/>
                </a:solidFill>
                <a:latin typeface="Trebuchet MS"/>
                <a:cs typeface="Trebuchet MS"/>
              </a:rPr>
              <a:t> </a:t>
            </a:r>
            <a:r>
              <a:rPr sz="3400" spc="35">
                <a:solidFill>
                  <a:srgbClr val="FFFFFF"/>
                </a:solidFill>
                <a:latin typeface="Trebuchet MS"/>
                <a:cs typeface="Trebuchet MS"/>
              </a:rPr>
              <a:t>EU</a:t>
            </a:r>
            <a:r>
              <a:rPr sz="3400" spc="-80">
                <a:solidFill>
                  <a:srgbClr val="FFFFFF"/>
                </a:solidFill>
                <a:latin typeface="Trebuchet MS"/>
                <a:cs typeface="Trebuchet MS"/>
              </a:rPr>
              <a:t> </a:t>
            </a:r>
            <a:r>
              <a:rPr sz="3400" spc="-220">
                <a:solidFill>
                  <a:srgbClr val="FFFFFF"/>
                </a:solidFill>
                <a:latin typeface="Trebuchet MS"/>
                <a:cs typeface="Trebuchet MS"/>
              </a:rPr>
              <a:t>gen</a:t>
            </a:r>
            <a:r>
              <a:rPr sz="3400" spc="-215">
                <a:solidFill>
                  <a:srgbClr val="FFFFFF"/>
                </a:solidFill>
                <a:latin typeface="Trebuchet MS"/>
                <a:cs typeface="Trebuchet MS"/>
              </a:rPr>
              <a:t>e</a:t>
            </a:r>
            <a:r>
              <a:rPr sz="3400" spc="-190">
                <a:solidFill>
                  <a:srgbClr val="FFFFFF"/>
                </a:solidFill>
                <a:latin typeface="Trebuchet MS"/>
                <a:cs typeface="Trebuchet MS"/>
              </a:rPr>
              <a:t>ral</a:t>
            </a:r>
            <a:r>
              <a:rPr sz="3400" spc="-90">
                <a:solidFill>
                  <a:srgbClr val="FFFFFF"/>
                </a:solidFill>
                <a:latin typeface="Trebuchet MS"/>
                <a:cs typeface="Trebuchet MS"/>
              </a:rPr>
              <a:t> </a:t>
            </a:r>
            <a:r>
              <a:rPr sz="3400" spc="-75">
                <a:solidFill>
                  <a:srgbClr val="FFFFFF"/>
                </a:solidFill>
                <a:latin typeface="Trebuchet MS"/>
                <a:cs typeface="Trebuchet MS"/>
              </a:rPr>
              <a:t>cou</a:t>
            </a:r>
            <a:r>
              <a:rPr sz="3400" spc="5">
                <a:solidFill>
                  <a:srgbClr val="FFFFFF"/>
                </a:solidFill>
                <a:latin typeface="Trebuchet MS"/>
                <a:cs typeface="Trebuchet MS"/>
              </a:rPr>
              <a:t>r</a:t>
            </a:r>
            <a:r>
              <a:rPr sz="3400" spc="-145">
                <a:solidFill>
                  <a:srgbClr val="FFFFFF"/>
                </a:solidFill>
                <a:latin typeface="Trebuchet MS"/>
                <a:cs typeface="Trebuchet MS"/>
              </a:rPr>
              <a:t>ts</a:t>
            </a:r>
            <a:endParaRPr sz="3400">
              <a:latin typeface="Trebuchet MS"/>
              <a:cs typeface="Trebuchet MS"/>
            </a:endParaRPr>
          </a:p>
        </p:txBody>
      </p:sp>
      <p:grpSp>
        <p:nvGrpSpPr>
          <p:cNvPr id="12" name="object 12"/>
          <p:cNvGrpSpPr/>
          <p:nvPr/>
        </p:nvGrpSpPr>
        <p:grpSpPr>
          <a:xfrm>
            <a:off x="1442910" y="3745674"/>
            <a:ext cx="9620250" cy="871219"/>
            <a:chOff x="1442910" y="3745674"/>
            <a:chExt cx="9620250" cy="871219"/>
          </a:xfrm>
          <a:solidFill>
            <a:schemeClr val="accent1"/>
          </a:solidFill>
        </p:grpSpPr>
        <p:sp>
          <p:nvSpPr>
            <p:cNvPr id="13" name="object 13"/>
            <p:cNvSpPr/>
            <p:nvPr/>
          </p:nvSpPr>
          <p:spPr>
            <a:xfrm>
              <a:off x="1450847" y="3753611"/>
              <a:ext cx="9604375" cy="855344"/>
            </a:xfrm>
            <a:custGeom>
              <a:avLst/>
              <a:gdLst/>
              <a:ahLst/>
              <a:cxnLst/>
              <a:rect l="l" t="t" r="r" b="b"/>
              <a:pathLst>
                <a:path w="9604375" h="855345">
                  <a:moveTo>
                    <a:pt x="9461754" y="0"/>
                  </a:moveTo>
                  <a:lnTo>
                    <a:pt x="142494" y="0"/>
                  </a:lnTo>
                  <a:lnTo>
                    <a:pt x="97438" y="7260"/>
                  </a:lnTo>
                  <a:lnTo>
                    <a:pt x="58320" y="27480"/>
                  </a:lnTo>
                  <a:lnTo>
                    <a:pt x="27480" y="58320"/>
                  </a:lnTo>
                  <a:lnTo>
                    <a:pt x="7260" y="97438"/>
                  </a:lnTo>
                  <a:lnTo>
                    <a:pt x="0" y="142494"/>
                  </a:lnTo>
                  <a:lnTo>
                    <a:pt x="0" y="712469"/>
                  </a:lnTo>
                  <a:lnTo>
                    <a:pt x="7260" y="757525"/>
                  </a:lnTo>
                  <a:lnTo>
                    <a:pt x="27480" y="796643"/>
                  </a:lnTo>
                  <a:lnTo>
                    <a:pt x="58320" y="827483"/>
                  </a:lnTo>
                  <a:lnTo>
                    <a:pt x="97438" y="847703"/>
                  </a:lnTo>
                  <a:lnTo>
                    <a:pt x="142494" y="854963"/>
                  </a:lnTo>
                  <a:lnTo>
                    <a:pt x="9461754" y="854963"/>
                  </a:lnTo>
                  <a:lnTo>
                    <a:pt x="9506809" y="847703"/>
                  </a:lnTo>
                  <a:lnTo>
                    <a:pt x="9545927" y="827483"/>
                  </a:lnTo>
                  <a:lnTo>
                    <a:pt x="9576767" y="796643"/>
                  </a:lnTo>
                  <a:lnTo>
                    <a:pt x="9596987" y="757525"/>
                  </a:lnTo>
                  <a:lnTo>
                    <a:pt x="9604248" y="712469"/>
                  </a:lnTo>
                  <a:lnTo>
                    <a:pt x="9604248" y="142494"/>
                  </a:lnTo>
                  <a:lnTo>
                    <a:pt x="9596987" y="97438"/>
                  </a:lnTo>
                  <a:lnTo>
                    <a:pt x="9576767" y="58320"/>
                  </a:lnTo>
                  <a:lnTo>
                    <a:pt x="9545927" y="27480"/>
                  </a:lnTo>
                  <a:lnTo>
                    <a:pt x="9506809" y="7260"/>
                  </a:lnTo>
                  <a:lnTo>
                    <a:pt x="9461754" y="0"/>
                  </a:lnTo>
                  <a:close/>
                </a:path>
              </a:pathLst>
            </a:custGeom>
            <a:grpFill/>
          </p:spPr>
          <p:txBody>
            <a:bodyPr wrap="square" lIns="0" tIns="0" rIns="0" bIns="0" rtlCol="0"/>
            <a:lstStyle/>
            <a:p>
              <a:endParaRPr/>
            </a:p>
          </p:txBody>
        </p:sp>
        <p:sp>
          <p:nvSpPr>
            <p:cNvPr id="14" name="object 14"/>
            <p:cNvSpPr/>
            <p:nvPr/>
          </p:nvSpPr>
          <p:spPr>
            <a:xfrm>
              <a:off x="1450847" y="3753611"/>
              <a:ext cx="9604375" cy="855344"/>
            </a:xfrm>
            <a:custGeom>
              <a:avLst/>
              <a:gdLst/>
              <a:ahLst/>
              <a:cxnLst/>
              <a:rect l="l" t="t" r="r" b="b"/>
              <a:pathLst>
                <a:path w="9604375" h="855345">
                  <a:moveTo>
                    <a:pt x="0" y="142494"/>
                  </a:moveTo>
                  <a:lnTo>
                    <a:pt x="7260" y="97438"/>
                  </a:lnTo>
                  <a:lnTo>
                    <a:pt x="27480" y="58320"/>
                  </a:lnTo>
                  <a:lnTo>
                    <a:pt x="58320" y="27480"/>
                  </a:lnTo>
                  <a:lnTo>
                    <a:pt x="97438" y="7260"/>
                  </a:lnTo>
                  <a:lnTo>
                    <a:pt x="142494" y="0"/>
                  </a:lnTo>
                  <a:lnTo>
                    <a:pt x="9461754" y="0"/>
                  </a:lnTo>
                  <a:lnTo>
                    <a:pt x="9506809" y="7260"/>
                  </a:lnTo>
                  <a:lnTo>
                    <a:pt x="9545927" y="27480"/>
                  </a:lnTo>
                  <a:lnTo>
                    <a:pt x="9576767" y="58320"/>
                  </a:lnTo>
                  <a:lnTo>
                    <a:pt x="9596987" y="97438"/>
                  </a:lnTo>
                  <a:lnTo>
                    <a:pt x="9604248" y="142494"/>
                  </a:lnTo>
                  <a:lnTo>
                    <a:pt x="9604248" y="712469"/>
                  </a:lnTo>
                  <a:lnTo>
                    <a:pt x="9596987" y="757525"/>
                  </a:lnTo>
                  <a:lnTo>
                    <a:pt x="9576767" y="796643"/>
                  </a:lnTo>
                  <a:lnTo>
                    <a:pt x="9545927" y="827483"/>
                  </a:lnTo>
                  <a:lnTo>
                    <a:pt x="9506809" y="847703"/>
                  </a:lnTo>
                  <a:lnTo>
                    <a:pt x="9461754" y="854963"/>
                  </a:lnTo>
                  <a:lnTo>
                    <a:pt x="142494" y="854963"/>
                  </a:lnTo>
                  <a:lnTo>
                    <a:pt x="97438" y="847703"/>
                  </a:lnTo>
                  <a:lnTo>
                    <a:pt x="58320" y="827483"/>
                  </a:lnTo>
                  <a:lnTo>
                    <a:pt x="27480" y="796643"/>
                  </a:lnTo>
                  <a:lnTo>
                    <a:pt x="7260" y="757525"/>
                  </a:lnTo>
                  <a:lnTo>
                    <a:pt x="0" y="712469"/>
                  </a:lnTo>
                  <a:lnTo>
                    <a:pt x="0" y="142494"/>
                  </a:lnTo>
                  <a:close/>
                </a:path>
              </a:pathLst>
            </a:custGeom>
            <a:grpFill/>
            <a:ln w="15875">
              <a:solidFill>
                <a:srgbClr val="FFFFFF"/>
              </a:solidFill>
            </a:ln>
          </p:spPr>
          <p:txBody>
            <a:bodyPr wrap="square" lIns="0" tIns="0" rIns="0" bIns="0" rtlCol="0"/>
            <a:lstStyle/>
            <a:p>
              <a:endParaRPr/>
            </a:p>
          </p:txBody>
        </p:sp>
      </p:grpSp>
      <p:sp>
        <p:nvSpPr>
          <p:cNvPr id="15" name="object 15"/>
          <p:cNvSpPr txBox="1"/>
          <p:nvPr/>
        </p:nvSpPr>
        <p:spPr>
          <a:xfrm>
            <a:off x="1609725" y="3625408"/>
            <a:ext cx="6280785" cy="2381885"/>
          </a:xfrm>
          <a:prstGeom prst="rect">
            <a:avLst/>
          </a:prstGeom>
        </p:spPr>
        <p:txBody>
          <a:bodyPr vert="horz" wrap="square" lIns="0" tIns="274955" rIns="0" bIns="0" rtlCol="0">
            <a:spAutoFit/>
          </a:bodyPr>
          <a:lstStyle/>
          <a:p>
            <a:pPr marL="12700">
              <a:lnSpc>
                <a:spcPct val="100000"/>
              </a:lnSpc>
              <a:spcBef>
                <a:spcPts val="2165"/>
              </a:spcBef>
            </a:pPr>
            <a:r>
              <a:rPr sz="3400" spc="-180" dirty="0">
                <a:solidFill>
                  <a:srgbClr val="FFFFFF"/>
                </a:solidFill>
                <a:latin typeface="Trebuchet MS"/>
                <a:cs typeface="Trebuchet MS"/>
              </a:rPr>
              <a:t>Principl</a:t>
            </a:r>
            <a:r>
              <a:rPr sz="3400" spc="-215" dirty="0">
                <a:solidFill>
                  <a:srgbClr val="FFFFFF"/>
                </a:solidFill>
                <a:latin typeface="Trebuchet MS"/>
                <a:cs typeface="Trebuchet MS"/>
              </a:rPr>
              <a:t>e</a:t>
            </a:r>
            <a:r>
              <a:rPr sz="3400" spc="-70" dirty="0">
                <a:solidFill>
                  <a:srgbClr val="FFFFFF"/>
                </a:solidFill>
                <a:latin typeface="Trebuchet MS"/>
                <a:cs typeface="Trebuchet MS"/>
              </a:rPr>
              <a:t>s</a:t>
            </a:r>
            <a:r>
              <a:rPr sz="3400" spc="-80" dirty="0">
                <a:solidFill>
                  <a:srgbClr val="FFFFFF"/>
                </a:solidFill>
                <a:latin typeface="Trebuchet MS"/>
                <a:cs typeface="Trebuchet MS"/>
              </a:rPr>
              <a:t> </a:t>
            </a:r>
            <a:r>
              <a:rPr sz="3400" spc="-55" dirty="0">
                <a:solidFill>
                  <a:srgbClr val="FFFFFF"/>
                </a:solidFill>
                <a:latin typeface="Trebuchet MS"/>
                <a:cs typeface="Trebuchet MS"/>
              </a:rPr>
              <a:t>r</a:t>
            </a:r>
            <a:r>
              <a:rPr sz="3400" spc="-240" dirty="0">
                <a:solidFill>
                  <a:srgbClr val="FFFFFF"/>
                </a:solidFill>
                <a:latin typeface="Trebuchet MS"/>
                <a:cs typeface="Trebuchet MS"/>
              </a:rPr>
              <a:t>elated</a:t>
            </a:r>
            <a:r>
              <a:rPr sz="3400" spc="-70" dirty="0">
                <a:solidFill>
                  <a:srgbClr val="FFFFFF"/>
                </a:solidFill>
                <a:latin typeface="Trebuchet MS"/>
                <a:cs typeface="Trebuchet MS"/>
              </a:rPr>
              <a:t> </a:t>
            </a:r>
            <a:r>
              <a:rPr sz="3400" spc="-80" dirty="0">
                <a:solidFill>
                  <a:srgbClr val="FFFFFF"/>
                </a:solidFill>
                <a:latin typeface="Trebuchet MS"/>
                <a:cs typeface="Trebuchet MS"/>
              </a:rPr>
              <a:t>t</a:t>
            </a:r>
            <a:r>
              <a:rPr sz="3400" spc="-100" dirty="0">
                <a:solidFill>
                  <a:srgbClr val="FFFFFF"/>
                </a:solidFill>
                <a:latin typeface="Trebuchet MS"/>
                <a:cs typeface="Trebuchet MS"/>
              </a:rPr>
              <a:t>o</a:t>
            </a:r>
            <a:r>
              <a:rPr sz="3400" spc="-70" dirty="0">
                <a:solidFill>
                  <a:srgbClr val="FFFFFF"/>
                </a:solidFill>
                <a:latin typeface="Trebuchet MS"/>
                <a:cs typeface="Trebuchet MS"/>
              </a:rPr>
              <a:t> </a:t>
            </a:r>
            <a:r>
              <a:rPr sz="3400" spc="-375" dirty="0">
                <a:solidFill>
                  <a:srgbClr val="FFFFFF"/>
                </a:solidFill>
                <a:latin typeface="Trebuchet MS"/>
                <a:cs typeface="Trebuchet MS"/>
              </a:rPr>
              <a:t>ef</a:t>
            </a:r>
            <a:r>
              <a:rPr sz="3400" spc="-330" dirty="0">
                <a:solidFill>
                  <a:srgbClr val="FFFFFF"/>
                </a:solidFill>
                <a:latin typeface="Trebuchet MS"/>
                <a:cs typeface="Trebuchet MS"/>
              </a:rPr>
              <a:t>f</a:t>
            </a:r>
            <a:r>
              <a:rPr sz="3400" spc="-204" dirty="0">
                <a:solidFill>
                  <a:srgbClr val="FFFFFF"/>
                </a:solidFill>
                <a:latin typeface="Trebuchet MS"/>
                <a:cs typeface="Trebuchet MS"/>
              </a:rPr>
              <a:t>ecti</a:t>
            </a:r>
            <a:r>
              <a:rPr sz="3400" spc="-305" dirty="0">
                <a:solidFill>
                  <a:srgbClr val="FFFFFF"/>
                </a:solidFill>
                <a:latin typeface="Trebuchet MS"/>
                <a:cs typeface="Trebuchet MS"/>
              </a:rPr>
              <a:t>v</a:t>
            </a:r>
            <a:r>
              <a:rPr sz="3400" spc="-195" dirty="0">
                <a:solidFill>
                  <a:srgbClr val="FFFFFF"/>
                </a:solidFill>
                <a:latin typeface="Trebuchet MS"/>
                <a:cs typeface="Trebuchet MS"/>
              </a:rPr>
              <a:t>e</a:t>
            </a:r>
            <a:r>
              <a:rPr sz="3400" spc="-190" dirty="0">
                <a:solidFill>
                  <a:srgbClr val="FFFFFF"/>
                </a:solidFill>
                <a:latin typeface="Trebuchet MS"/>
                <a:cs typeface="Trebuchet MS"/>
              </a:rPr>
              <a:t>n</a:t>
            </a:r>
            <a:r>
              <a:rPr sz="3400" spc="-125" dirty="0">
                <a:solidFill>
                  <a:srgbClr val="FFFFFF"/>
                </a:solidFill>
                <a:latin typeface="Trebuchet MS"/>
                <a:cs typeface="Trebuchet MS"/>
              </a:rPr>
              <a:t>ess</a:t>
            </a:r>
            <a:endParaRPr sz="3400" dirty="0">
              <a:latin typeface="Trebuchet MS"/>
              <a:cs typeface="Trebuchet MS"/>
            </a:endParaRPr>
          </a:p>
          <a:p>
            <a:pPr marL="374650" indent="-229235">
              <a:lnSpc>
                <a:spcPct val="100000"/>
              </a:lnSpc>
              <a:spcBef>
                <a:spcPts val="1650"/>
              </a:spcBef>
              <a:buChar char="•"/>
              <a:tabLst>
                <a:tab pos="375285" algn="l"/>
              </a:tabLst>
            </a:pPr>
            <a:r>
              <a:rPr sz="2700" spc="-60" dirty="0">
                <a:latin typeface="Trebuchet MS"/>
                <a:cs typeface="Trebuchet MS"/>
              </a:rPr>
              <a:t>Direct</a:t>
            </a:r>
            <a:r>
              <a:rPr sz="2700" spc="-110" dirty="0">
                <a:latin typeface="Trebuchet MS"/>
                <a:cs typeface="Trebuchet MS"/>
              </a:rPr>
              <a:t> </a:t>
            </a:r>
            <a:r>
              <a:rPr sz="2700" spc="-229" dirty="0">
                <a:latin typeface="Trebuchet MS"/>
                <a:cs typeface="Trebuchet MS"/>
              </a:rPr>
              <a:t>effect</a:t>
            </a:r>
            <a:endParaRPr sz="2700" dirty="0">
              <a:latin typeface="Trebuchet MS"/>
              <a:cs typeface="Trebuchet MS"/>
            </a:endParaRPr>
          </a:p>
          <a:p>
            <a:pPr marL="374650" indent="-229235">
              <a:lnSpc>
                <a:spcPct val="100000"/>
              </a:lnSpc>
              <a:spcBef>
                <a:spcPts val="520"/>
              </a:spcBef>
              <a:buChar char="•"/>
              <a:tabLst>
                <a:tab pos="375285" algn="l"/>
              </a:tabLst>
            </a:pPr>
            <a:r>
              <a:rPr sz="2700" spc="-100" dirty="0">
                <a:latin typeface="Trebuchet MS"/>
                <a:cs typeface="Trebuchet MS"/>
              </a:rPr>
              <a:t>Indi</a:t>
            </a:r>
            <a:r>
              <a:rPr sz="2700" spc="-145" dirty="0">
                <a:latin typeface="Trebuchet MS"/>
                <a:cs typeface="Trebuchet MS"/>
              </a:rPr>
              <a:t>r</a:t>
            </a:r>
            <a:r>
              <a:rPr sz="2700" spc="-175" dirty="0">
                <a:latin typeface="Trebuchet MS"/>
                <a:cs typeface="Trebuchet MS"/>
              </a:rPr>
              <a:t>e</a:t>
            </a:r>
            <a:r>
              <a:rPr sz="2700" spc="-155" dirty="0">
                <a:latin typeface="Trebuchet MS"/>
                <a:cs typeface="Trebuchet MS"/>
              </a:rPr>
              <a:t>c</a:t>
            </a:r>
            <a:r>
              <a:rPr sz="2700" spc="-175" dirty="0">
                <a:latin typeface="Trebuchet MS"/>
                <a:cs typeface="Trebuchet MS"/>
              </a:rPr>
              <a:t>t</a:t>
            </a:r>
            <a:r>
              <a:rPr sz="2700" spc="-85" dirty="0">
                <a:latin typeface="Trebuchet MS"/>
                <a:cs typeface="Trebuchet MS"/>
              </a:rPr>
              <a:t> </a:t>
            </a:r>
            <a:r>
              <a:rPr sz="2700" spc="-295" dirty="0">
                <a:latin typeface="Trebuchet MS"/>
                <a:cs typeface="Trebuchet MS"/>
              </a:rPr>
              <a:t>ef</a:t>
            </a:r>
            <a:r>
              <a:rPr sz="2700" spc="-270" dirty="0">
                <a:latin typeface="Trebuchet MS"/>
                <a:cs typeface="Trebuchet MS"/>
              </a:rPr>
              <a:t>f</a:t>
            </a:r>
            <a:r>
              <a:rPr sz="2700" spc="-175" dirty="0">
                <a:latin typeface="Trebuchet MS"/>
                <a:cs typeface="Trebuchet MS"/>
              </a:rPr>
              <a:t>e</a:t>
            </a:r>
            <a:r>
              <a:rPr sz="2700" spc="-155" dirty="0">
                <a:latin typeface="Trebuchet MS"/>
                <a:cs typeface="Trebuchet MS"/>
              </a:rPr>
              <a:t>c</a:t>
            </a:r>
            <a:r>
              <a:rPr sz="2700" spc="-175" dirty="0">
                <a:latin typeface="Trebuchet MS"/>
                <a:cs typeface="Trebuchet MS"/>
              </a:rPr>
              <a:t>t</a:t>
            </a:r>
            <a:r>
              <a:rPr sz="2700" spc="-65" dirty="0">
                <a:latin typeface="Trebuchet MS"/>
                <a:cs typeface="Trebuchet MS"/>
              </a:rPr>
              <a:t> </a:t>
            </a:r>
            <a:r>
              <a:rPr sz="2700" spc="-250" dirty="0">
                <a:latin typeface="Trebuchet MS"/>
                <a:cs typeface="Trebuchet MS"/>
              </a:rPr>
              <a:t>(eff</a:t>
            </a:r>
            <a:r>
              <a:rPr sz="2700" spc="-175" dirty="0">
                <a:latin typeface="Trebuchet MS"/>
                <a:cs typeface="Trebuchet MS"/>
              </a:rPr>
              <a:t>e</a:t>
            </a:r>
            <a:r>
              <a:rPr sz="2700" spc="-155" dirty="0">
                <a:latin typeface="Trebuchet MS"/>
                <a:cs typeface="Trebuchet MS"/>
              </a:rPr>
              <a:t>c</a:t>
            </a:r>
            <a:r>
              <a:rPr sz="2700" spc="-145" dirty="0">
                <a:latin typeface="Trebuchet MS"/>
                <a:cs typeface="Trebuchet MS"/>
              </a:rPr>
              <a:t>ti</a:t>
            </a:r>
            <a:r>
              <a:rPr sz="2700" spc="-254" dirty="0">
                <a:latin typeface="Trebuchet MS"/>
                <a:cs typeface="Trebuchet MS"/>
              </a:rPr>
              <a:t>v</a:t>
            </a:r>
            <a:r>
              <a:rPr sz="2700" spc="-180" dirty="0">
                <a:latin typeface="Trebuchet MS"/>
                <a:cs typeface="Trebuchet MS"/>
              </a:rPr>
              <a:t>e</a:t>
            </a:r>
            <a:r>
              <a:rPr sz="2700" spc="-80" dirty="0">
                <a:latin typeface="Trebuchet MS"/>
                <a:cs typeface="Trebuchet MS"/>
              </a:rPr>
              <a:t> </a:t>
            </a:r>
            <a:r>
              <a:rPr sz="2700" spc="-225" dirty="0" err="1">
                <a:latin typeface="Trebuchet MS"/>
                <a:cs typeface="Trebuchet MS"/>
              </a:rPr>
              <a:t>judica</a:t>
            </a:r>
            <a:r>
              <a:rPr sz="2700" spc="-140" dirty="0" err="1">
                <a:latin typeface="Trebuchet MS"/>
                <a:cs typeface="Trebuchet MS"/>
              </a:rPr>
              <a:t>l</a:t>
            </a:r>
            <a:r>
              <a:rPr sz="2700" spc="-65" dirty="0">
                <a:latin typeface="Trebuchet MS"/>
                <a:cs typeface="Trebuchet MS"/>
              </a:rPr>
              <a:t> </a:t>
            </a:r>
            <a:r>
              <a:rPr sz="2700" spc="-135" dirty="0">
                <a:latin typeface="Trebuchet MS"/>
                <a:cs typeface="Trebuchet MS"/>
              </a:rPr>
              <a:t>p</a:t>
            </a:r>
            <a:r>
              <a:rPr lang="en-GB" sz="2700" spc="-135" dirty="0">
                <a:latin typeface="Trebuchet MS"/>
                <a:cs typeface="Trebuchet MS"/>
              </a:rPr>
              <a:t>r</a:t>
            </a:r>
            <a:r>
              <a:rPr sz="2700" spc="-135" dirty="0" err="1">
                <a:latin typeface="Trebuchet MS"/>
                <a:cs typeface="Trebuchet MS"/>
              </a:rPr>
              <a:t>ote</a:t>
            </a:r>
            <a:r>
              <a:rPr sz="2700" spc="-130" dirty="0" err="1">
                <a:latin typeface="Trebuchet MS"/>
                <a:cs typeface="Trebuchet MS"/>
              </a:rPr>
              <a:t>c</a:t>
            </a:r>
            <a:r>
              <a:rPr sz="2700" spc="-114" dirty="0" err="1">
                <a:latin typeface="Trebuchet MS"/>
                <a:cs typeface="Trebuchet MS"/>
              </a:rPr>
              <a:t>tion</a:t>
            </a:r>
            <a:r>
              <a:rPr sz="2700" spc="-114" dirty="0">
                <a:latin typeface="Trebuchet MS"/>
                <a:cs typeface="Trebuchet MS"/>
              </a:rPr>
              <a:t>)</a:t>
            </a:r>
            <a:endParaRPr sz="2700" dirty="0">
              <a:latin typeface="Trebuchet MS"/>
              <a:cs typeface="Trebuchet MS"/>
            </a:endParaRPr>
          </a:p>
          <a:p>
            <a:pPr marL="374650" indent="-229235">
              <a:lnSpc>
                <a:spcPct val="100000"/>
              </a:lnSpc>
              <a:spcBef>
                <a:spcPts val="515"/>
              </a:spcBef>
              <a:buChar char="•"/>
              <a:tabLst>
                <a:tab pos="375285" algn="l"/>
              </a:tabLst>
            </a:pPr>
            <a:r>
              <a:rPr sz="2700" spc="-175" dirty="0">
                <a:latin typeface="Trebuchet MS"/>
                <a:cs typeface="Trebuchet MS"/>
              </a:rPr>
              <a:t>State</a:t>
            </a:r>
            <a:r>
              <a:rPr sz="2700" spc="-65" dirty="0">
                <a:latin typeface="Trebuchet MS"/>
                <a:cs typeface="Trebuchet MS"/>
              </a:rPr>
              <a:t> </a:t>
            </a:r>
            <a:r>
              <a:rPr sz="2700" spc="-200" dirty="0">
                <a:latin typeface="Trebuchet MS"/>
                <a:cs typeface="Trebuchet MS"/>
              </a:rPr>
              <a:t>l</a:t>
            </a:r>
            <a:r>
              <a:rPr sz="2700" spc="-204" dirty="0">
                <a:latin typeface="Trebuchet MS"/>
                <a:cs typeface="Trebuchet MS"/>
              </a:rPr>
              <a:t>i</a:t>
            </a:r>
            <a:r>
              <a:rPr sz="2700" spc="-190" dirty="0">
                <a:latin typeface="Trebuchet MS"/>
                <a:cs typeface="Trebuchet MS"/>
              </a:rPr>
              <a:t>ability</a:t>
            </a:r>
            <a:endParaRPr sz="2700" dirty="0">
              <a:latin typeface="Trebuchet MS"/>
              <a:cs typeface="Trebuchet MS"/>
            </a:endParaRPr>
          </a:p>
        </p:txBody>
      </p:sp>
      <p:sp>
        <p:nvSpPr>
          <p:cNvPr id="16" name="Fußzeilenplatzhalter 15">
            <a:extLst>
              <a:ext uri="{FF2B5EF4-FFF2-40B4-BE49-F238E27FC236}">
                <a16:creationId xmlns:a16="http://schemas.microsoft.com/office/drawing/2014/main" id="{456B3242-457B-43A6-8F25-A6B8EE6C597D}"/>
              </a:ext>
            </a:extLst>
          </p:cNvPr>
          <p:cNvSpPr>
            <a:spLocks noGrp="1"/>
          </p:cNvSpPr>
          <p:nvPr>
            <p:ph type="ftr" sz="quarter" idx="5"/>
          </p:nvPr>
        </p:nvSpPr>
        <p:spPr/>
        <p:txBody>
          <a:bodyPr/>
          <a:lstStyle/>
          <a:p>
            <a:r>
              <a:rPr lang="en-US"/>
              <a:t>FISMA/2022/LVP/0010 – Online training material for judges – 6.Remedies for the breach of Investors’ Rights under Eu law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5832" y="414148"/>
            <a:ext cx="12289693" cy="953769"/>
          </a:xfrm>
          <a:prstGeom prst="rect">
            <a:avLst/>
          </a:prstGeom>
        </p:spPr>
        <p:txBody>
          <a:bodyPr vert="horz" wrap="square" lIns="0" tIns="13335" rIns="0" bIns="0" rtlCol="0">
            <a:spAutoFit/>
          </a:bodyPr>
          <a:lstStyle/>
          <a:p>
            <a:pPr marL="12700">
              <a:lnSpc>
                <a:spcPts val="3650"/>
              </a:lnSpc>
              <a:spcBef>
                <a:spcPts val="105"/>
              </a:spcBef>
            </a:pPr>
            <a:r>
              <a:rPr sz="3200" spc="-10"/>
              <a:t>EFFECTIVENESS</a:t>
            </a:r>
            <a:r>
              <a:rPr sz="3200" spc="-120"/>
              <a:t> </a:t>
            </a:r>
            <a:r>
              <a:rPr sz="3200" spc="185"/>
              <a:t>IN</a:t>
            </a:r>
            <a:r>
              <a:rPr sz="3200" spc="-110"/>
              <a:t> </a:t>
            </a:r>
            <a:r>
              <a:rPr sz="3200" spc="75"/>
              <a:t>PRACTICE</a:t>
            </a:r>
            <a:endParaRPr sz="3200"/>
          </a:p>
          <a:p>
            <a:pPr marL="12700">
              <a:lnSpc>
                <a:spcPts val="3650"/>
              </a:lnSpc>
            </a:pPr>
            <a:r>
              <a:rPr sz="3200" spc="-140"/>
              <a:t>-</a:t>
            </a:r>
            <a:r>
              <a:rPr sz="3200" spc="-80"/>
              <a:t> </a:t>
            </a:r>
            <a:r>
              <a:rPr sz="3200" spc="120"/>
              <a:t>DIRECT</a:t>
            </a:r>
            <a:r>
              <a:rPr sz="3200" spc="-405"/>
              <a:t> </a:t>
            </a:r>
            <a:r>
              <a:rPr sz="3200" spc="380"/>
              <a:t>AND</a:t>
            </a:r>
            <a:r>
              <a:rPr sz="3200" spc="-75"/>
              <a:t> </a:t>
            </a:r>
            <a:r>
              <a:rPr sz="3200" spc="135"/>
              <a:t>INDIRECT</a:t>
            </a:r>
            <a:r>
              <a:rPr sz="3200" spc="-90"/>
              <a:t> </a:t>
            </a:r>
            <a:r>
              <a:rPr sz="3200" spc="-25"/>
              <a:t>EFFECT</a:t>
            </a:r>
            <a:endParaRPr sz="3200"/>
          </a:p>
        </p:txBody>
      </p:sp>
      <p:sp>
        <p:nvSpPr>
          <p:cNvPr id="10" name="object 10"/>
          <p:cNvSpPr txBox="1"/>
          <p:nvPr/>
        </p:nvSpPr>
        <p:spPr>
          <a:xfrm>
            <a:off x="1458785" y="2376233"/>
            <a:ext cx="4472305" cy="734060"/>
          </a:xfrm>
          <a:prstGeom prst="rect">
            <a:avLst/>
          </a:prstGeom>
          <a:solidFill>
            <a:schemeClr val="accent1"/>
          </a:solidFill>
        </p:spPr>
        <p:txBody>
          <a:bodyPr vert="horz" wrap="square" lIns="0" tIns="133350" rIns="0" bIns="0" rtlCol="0">
            <a:spAutoFit/>
          </a:bodyPr>
          <a:lstStyle/>
          <a:p>
            <a:pPr algn="ctr">
              <a:lnSpc>
                <a:spcPct val="100000"/>
              </a:lnSpc>
              <a:spcBef>
                <a:spcPts val="1050"/>
              </a:spcBef>
            </a:pPr>
            <a:r>
              <a:rPr sz="2600" spc="45">
                <a:solidFill>
                  <a:srgbClr val="FFFFFF"/>
                </a:solidFill>
                <a:latin typeface="Trebuchet MS"/>
                <a:cs typeface="Trebuchet MS"/>
              </a:rPr>
              <a:t>Wh</a:t>
            </a:r>
            <a:r>
              <a:rPr sz="2600" spc="35">
                <a:solidFill>
                  <a:srgbClr val="FFFFFF"/>
                </a:solidFill>
                <a:latin typeface="Trebuchet MS"/>
                <a:cs typeface="Trebuchet MS"/>
              </a:rPr>
              <a:t>a</a:t>
            </a:r>
            <a:r>
              <a:rPr sz="2600" spc="-165">
                <a:solidFill>
                  <a:srgbClr val="FFFFFF"/>
                </a:solidFill>
                <a:latin typeface="Trebuchet MS"/>
                <a:cs typeface="Trebuchet MS"/>
              </a:rPr>
              <a:t>t</a:t>
            </a:r>
            <a:r>
              <a:rPr sz="2600" spc="-80">
                <a:solidFill>
                  <a:srgbClr val="FFFFFF"/>
                </a:solidFill>
                <a:latin typeface="Trebuchet MS"/>
                <a:cs typeface="Trebuchet MS"/>
              </a:rPr>
              <a:t> </a:t>
            </a:r>
            <a:r>
              <a:rPr sz="2600" spc="-135">
                <a:solidFill>
                  <a:srgbClr val="FFFFFF"/>
                </a:solidFill>
                <a:latin typeface="Trebuchet MS"/>
                <a:cs typeface="Trebuchet MS"/>
              </a:rPr>
              <a:t>a</a:t>
            </a:r>
            <a:r>
              <a:rPr sz="2600" spc="-145">
                <a:solidFill>
                  <a:srgbClr val="FFFFFF"/>
                </a:solidFill>
                <a:latin typeface="Trebuchet MS"/>
                <a:cs typeface="Trebuchet MS"/>
              </a:rPr>
              <a:t>r</a:t>
            </a:r>
            <a:r>
              <a:rPr sz="2600" spc="-175">
                <a:solidFill>
                  <a:srgbClr val="FFFFFF"/>
                </a:solidFill>
                <a:latin typeface="Trebuchet MS"/>
                <a:cs typeface="Trebuchet MS"/>
              </a:rPr>
              <a:t>e</a:t>
            </a:r>
            <a:r>
              <a:rPr sz="2600" spc="-75">
                <a:solidFill>
                  <a:srgbClr val="FFFFFF"/>
                </a:solidFill>
                <a:latin typeface="Trebuchet MS"/>
                <a:cs typeface="Trebuchet MS"/>
              </a:rPr>
              <a:t> </a:t>
            </a:r>
            <a:r>
              <a:rPr sz="2600" spc="-175">
                <a:solidFill>
                  <a:srgbClr val="FFFFFF"/>
                </a:solidFill>
                <a:latin typeface="Trebuchet MS"/>
                <a:cs typeface="Trebuchet MS"/>
              </a:rPr>
              <a:t>the</a:t>
            </a:r>
            <a:r>
              <a:rPr sz="2600" spc="-100">
                <a:solidFill>
                  <a:srgbClr val="FFFFFF"/>
                </a:solidFill>
                <a:latin typeface="Trebuchet MS"/>
                <a:cs typeface="Trebuchet MS"/>
              </a:rPr>
              <a:t>i</a:t>
            </a:r>
            <a:r>
              <a:rPr sz="2600" spc="20">
                <a:solidFill>
                  <a:srgbClr val="FFFFFF"/>
                </a:solidFill>
                <a:latin typeface="Trebuchet MS"/>
                <a:cs typeface="Trebuchet MS"/>
              </a:rPr>
              <a:t>r</a:t>
            </a:r>
            <a:r>
              <a:rPr sz="2600" spc="-75">
                <a:solidFill>
                  <a:srgbClr val="FFFFFF"/>
                </a:solidFill>
                <a:latin typeface="Trebuchet MS"/>
                <a:cs typeface="Trebuchet MS"/>
              </a:rPr>
              <a:t> </a:t>
            </a:r>
            <a:r>
              <a:rPr sz="2600" spc="-150">
                <a:solidFill>
                  <a:srgbClr val="FFFFFF"/>
                </a:solidFill>
                <a:latin typeface="Trebuchet MS"/>
                <a:cs typeface="Trebuchet MS"/>
              </a:rPr>
              <a:t>be</a:t>
            </a:r>
            <a:r>
              <a:rPr sz="2600" spc="-135">
                <a:solidFill>
                  <a:srgbClr val="FFFFFF"/>
                </a:solidFill>
                <a:latin typeface="Trebuchet MS"/>
                <a:cs typeface="Trebuchet MS"/>
              </a:rPr>
              <a:t>n</a:t>
            </a:r>
            <a:r>
              <a:rPr sz="2600" spc="-160">
                <a:solidFill>
                  <a:srgbClr val="FFFFFF"/>
                </a:solidFill>
                <a:latin typeface="Trebuchet MS"/>
                <a:cs typeface="Trebuchet MS"/>
              </a:rPr>
              <a:t>efits?</a:t>
            </a:r>
            <a:endParaRPr sz="2600">
              <a:latin typeface="Trebuchet MS"/>
              <a:cs typeface="Trebuchet MS"/>
            </a:endParaRPr>
          </a:p>
        </p:txBody>
      </p:sp>
      <p:sp>
        <p:nvSpPr>
          <p:cNvPr id="11" name="object 11"/>
          <p:cNvSpPr txBox="1"/>
          <p:nvPr/>
        </p:nvSpPr>
        <p:spPr>
          <a:xfrm>
            <a:off x="1450847" y="3118104"/>
            <a:ext cx="4488180" cy="1582484"/>
          </a:xfrm>
          <a:prstGeom prst="rect">
            <a:avLst/>
          </a:prstGeom>
          <a:solidFill>
            <a:srgbClr val="E0E9EB">
              <a:alpha val="90194"/>
            </a:srgbClr>
          </a:solidFill>
          <a:ln w="15875">
            <a:solidFill>
              <a:schemeClr val="accent1"/>
            </a:solidFill>
          </a:ln>
        </p:spPr>
        <p:txBody>
          <a:bodyPr vert="horz" wrap="square" lIns="0" tIns="132080" rIns="0" bIns="0" rtlCol="0">
            <a:spAutoFit/>
          </a:bodyPr>
          <a:lstStyle/>
          <a:p>
            <a:pPr marL="367030" marR="303530" indent="-228600">
              <a:lnSpc>
                <a:spcPts val="2710"/>
              </a:lnSpc>
              <a:spcBef>
                <a:spcPts val="1040"/>
              </a:spcBef>
              <a:buChar char="•"/>
              <a:tabLst>
                <a:tab pos="367665" algn="l"/>
              </a:tabLst>
            </a:pPr>
            <a:r>
              <a:rPr sz="2600" spc="-185" dirty="0">
                <a:latin typeface="Trebuchet MS"/>
                <a:cs typeface="Trebuchet MS"/>
              </a:rPr>
              <a:t>P</a:t>
            </a:r>
            <a:r>
              <a:rPr sz="2600" spc="-25" dirty="0">
                <a:latin typeface="Trebuchet MS"/>
                <a:cs typeface="Trebuchet MS"/>
              </a:rPr>
              <a:t>os</a:t>
            </a:r>
            <a:r>
              <a:rPr sz="2600" spc="-30" dirty="0">
                <a:latin typeface="Trebuchet MS"/>
                <a:cs typeface="Trebuchet MS"/>
              </a:rPr>
              <a:t>s</a:t>
            </a:r>
            <a:r>
              <a:rPr sz="2600" spc="-114" dirty="0">
                <a:latin typeface="Trebuchet MS"/>
                <a:cs typeface="Trebuchet MS"/>
              </a:rPr>
              <a:t>i</a:t>
            </a:r>
            <a:r>
              <a:rPr sz="2600" spc="-204" dirty="0">
                <a:latin typeface="Trebuchet MS"/>
                <a:cs typeface="Trebuchet MS"/>
              </a:rPr>
              <a:t>b</a:t>
            </a:r>
            <a:r>
              <a:rPr sz="2600" spc="-190" dirty="0">
                <a:latin typeface="Trebuchet MS"/>
                <a:cs typeface="Trebuchet MS"/>
              </a:rPr>
              <a:t>i</a:t>
            </a:r>
            <a:r>
              <a:rPr sz="2600" spc="-185" dirty="0">
                <a:latin typeface="Trebuchet MS"/>
                <a:cs typeface="Trebuchet MS"/>
              </a:rPr>
              <a:t>l</a:t>
            </a:r>
            <a:r>
              <a:rPr sz="2600" spc="-145" dirty="0">
                <a:latin typeface="Trebuchet MS"/>
                <a:cs typeface="Trebuchet MS"/>
              </a:rPr>
              <a:t>it</a:t>
            </a:r>
            <a:r>
              <a:rPr sz="2600" spc="-200" dirty="0">
                <a:latin typeface="Trebuchet MS"/>
                <a:cs typeface="Trebuchet MS"/>
              </a:rPr>
              <a:t>y</a:t>
            </a:r>
            <a:r>
              <a:rPr sz="2600" spc="-90" dirty="0">
                <a:latin typeface="Trebuchet MS"/>
                <a:cs typeface="Trebuchet MS"/>
              </a:rPr>
              <a:t> </a:t>
            </a:r>
            <a:r>
              <a:rPr sz="2600" spc="-135" dirty="0">
                <a:latin typeface="Trebuchet MS"/>
                <a:cs typeface="Trebuchet MS"/>
              </a:rPr>
              <a:t>of</a:t>
            </a:r>
            <a:r>
              <a:rPr sz="2600" spc="-65" dirty="0">
                <a:latin typeface="Trebuchet MS"/>
                <a:cs typeface="Trebuchet MS"/>
              </a:rPr>
              <a:t> </a:t>
            </a:r>
            <a:r>
              <a:rPr sz="2600" spc="-225" dirty="0">
                <a:latin typeface="Trebuchet MS"/>
                <a:cs typeface="Trebuchet MS"/>
              </a:rPr>
              <a:t>en</a:t>
            </a:r>
            <a:r>
              <a:rPr sz="2600" spc="-180" dirty="0">
                <a:latin typeface="Trebuchet MS"/>
                <a:cs typeface="Trebuchet MS"/>
              </a:rPr>
              <a:t>f</a:t>
            </a:r>
            <a:r>
              <a:rPr sz="2600" spc="35" dirty="0">
                <a:latin typeface="Trebuchet MS"/>
                <a:cs typeface="Trebuchet MS"/>
              </a:rPr>
              <a:t>o</a:t>
            </a:r>
            <a:r>
              <a:rPr sz="2600" spc="-35" dirty="0">
                <a:latin typeface="Trebuchet MS"/>
                <a:cs typeface="Trebuchet MS"/>
              </a:rPr>
              <a:t>r</a:t>
            </a:r>
            <a:r>
              <a:rPr sz="2600" spc="-155" dirty="0">
                <a:latin typeface="Trebuchet MS"/>
                <a:cs typeface="Trebuchet MS"/>
              </a:rPr>
              <a:t>cement</a:t>
            </a:r>
            <a:r>
              <a:rPr sz="2600" spc="-100" dirty="0">
                <a:latin typeface="Trebuchet MS"/>
                <a:cs typeface="Trebuchet MS"/>
              </a:rPr>
              <a:t> </a:t>
            </a:r>
            <a:r>
              <a:rPr sz="2600" spc="-114" dirty="0">
                <a:latin typeface="Trebuchet MS"/>
                <a:cs typeface="Trebuchet MS"/>
              </a:rPr>
              <a:t>of  </a:t>
            </a:r>
            <a:r>
              <a:rPr sz="2600" spc="-105" dirty="0">
                <a:latin typeface="Trebuchet MS"/>
                <a:cs typeface="Trebuchet MS"/>
              </a:rPr>
              <a:t>i</a:t>
            </a:r>
            <a:r>
              <a:rPr sz="2600" spc="-215" dirty="0">
                <a:latin typeface="Trebuchet MS"/>
                <a:cs typeface="Trebuchet MS"/>
              </a:rPr>
              <a:t>n</a:t>
            </a:r>
            <a:r>
              <a:rPr sz="2600" spc="-185" dirty="0">
                <a:latin typeface="Trebuchet MS"/>
                <a:cs typeface="Trebuchet MS"/>
              </a:rPr>
              <a:t>v</a:t>
            </a:r>
            <a:r>
              <a:rPr sz="2600" spc="-140" dirty="0">
                <a:latin typeface="Trebuchet MS"/>
                <a:cs typeface="Trebuchet MS"/>
              </a:rPr>
              <a:t>es</a:t>
            </a:r>
            <a:r>
              <a:rPr sz="2600" spc="-125" dirty="0">
                <a:latin typeface="Trebuchet MS"/>
                <a:cs typeface="Trebuchet MS"/>
              </a:rPr>
              <a:t>t</a:t>
            </a:r>
            <a:r>
              <a:rPr lang="en-GB" sz="2600" spc="-140" dirty="0">
                <a:latin typeface="Trebuchet MS"/>
                <a:cs typeface="Trebuchet MS"/>
              </a:rPr>
              <a:t>or</a:t>
            </a:r>
            <a:r>
              <a:rPr sz="2600" spc="-105" dirty="0">
                <a:latin typeface="Trebuchet MS"/>
                <a:cs typeface="Trebuchet MS"/>
              </a:rPr>
              <a:t>s</a:t>
            </a:r>
            <a:r>
              <a:rPr sz="2600" spc="-385" dirty="0">
                <a:latin typeface="Trebuchet MS"/>
                <a:cs typeface="Trebuchet MS"/>
              </a:rPr>
              <a:t>’</a:t>
            </a:r>
            <a:r>
              <a:rPr sz="2600" spc="-85" dirty="0">
                <a:latin typeface="Trebuchet MS"/>
                <a:cs typeface="Trebuchet MS"/>
              </a:rPr>
              <a:t> </a:t>
            </a:r>
            <a:r>
              <a:rPr sz="2600" spc="-100" dirty="0">
                <a:latin typeface="Trebuchet MS"/>
                <a:cs typeface="Trebuchet MS"/>
              </a:rPr>
              <a:t>ri</a:t>
            </a:r>
            <a:r>
              <a:rPr sz="2600" spc="-145" dirty="0">
                <a:latin typeface="Trebuchet MS"/>
                <a:cs typeface="Trebuchet MS"/>
              </a:rPr>
              <a:t>g</a:t>
            </a:r>
            <a:r>
              <a:rPr sz="2600" spc="-114" dirty="0">
                <a:latin typeface="Trebuchet MS"/>
                <a:cs typeface="Trebuchet MS"/>
              </a:rPr>
              <a:t>hts</a:t>
            </a:r>
            <a:endParaRPr sz="2600" dirty="0">
              <a:latin typeface="Trebuchet MS"/>
              <a:cs typeface="Trebuchet MS"/>
            </a:endParaRPr>
          </a:p>
          <a:p>
            <a:pPr marL="367030" marR="909319" indent="-228600">
              <a:lnSpc>
                <a:spcPts val="2710"/>
              </a:lnSpc>
              <a:spcBef>
                <a:spcPts val="459"/>
              </a:spcBef>
              <a:buChar char="•"/>
              <a:tabLst>
                <a:tab pos="367665" algn="l"/>
              </a:tabLst>
            </a:pPr>
            <a:r>
              <a:rPr sz="2600" spc="-185" dirty="0">
                <a:latin typeface="Trebuchet MS"/>
                <a:cs typeface="Trebuchet MS"/>
              </a:rPr>
              <a:t>P</a:t>
            </a:r>
            <a:r>
              <a:rPr sz="2600" spc="-20" dirty="0">
                <a:latin typeface="Trebuchet MS"/>
                <a:cs typeface="Trebuchet MS"/>
              </a:rPr>
              <a:t>os</a:t>
            </a:r>
            <a:r>
              <a:rPr sz="2600" spc="-35" dirty="0">
                <a:latin typeface="Trebuchet MS"/>
                <a:cs typeface="Trebuchet MS"/>
              </a:rPr>
              <a:t>s</a:t>
            </a:r>
            <a:r>
              <a:rPr sz="2600" spc="-114" dirty="0">
                <a:latin typeface="Trebuchet MS"/>
                <a:cs typeface="Trebuchet MS"/>
              </a:rPr>
              <a:t>i</a:t>
            </a:r>
            <a:r>
              <a:rPr sz="2600" spc="-204" dirty="0">
                <a:latin typeface="Trebuchet MS"/>
                <a:cs typeface="Trebuchet MS"/>
              </a:rPr>
              <a:t>b</a:t>
            </a:r>
            <a:r>
              <a:rPr sz="2600" spc="-185" dirty="0">
                <a:latin typeface="Trebuchet MS"/>
                <a:cs typeface="Trebuchet MS"/>
              </a:rPr>
              <a:t>il</a:t>
            </a:r>
            <a:r>
              <a:rPr sz="2600" spc="-145" dirty="0">
                <a:latin typeface="Trebuchet MS"/>
                <a:cs typeface="Trebuchet MS"/>
              </a:rPr>
              <a:t>it</a:t>
            </a:r>
            <a:r>
              <a:rPr sz="2600" spc="-200" dirty="0">
                <a:latin typeface="Trebuchet MS"/>
                <a:cs typeface="Trebuchet MS"/>
              </a:rPr>
              <a:t>y</a:t>
            </a:r>
            <a:r>
              <a:rPr sz="2600" spc="-105" dirty="0">
                <a:latin typeface="Trebuchet MS"/>
                <a:cs typeface="Trebuchet MS"/>
              </a:rPr>
              <a:t> </a:t>
            </a:r>
            <a:r>
              <a:rPr sz="2600" spc="-135" dirty="0">
                <a:latin typeface="Trebuchet MS"/>
                <a:cs typeface="Trebuchet MS"/>
              </a:rPr>
              <a:t>of</a:t>
            </a:r>
            <a:r>
              <a:rPr sz="2600" spc="-60" dirty="0">
                <a:latin typeface="Trebuchet MS"/>
                <a:cs typeface="Trebuchet MS"/>
              </a:rPr>
              <a:t> </a:t>
            </a:r>
            <a:r>
              <a:rPr sz="2600" spc="-35" dirty="0">
                <a:latin typeface="Trebuchet MS"/>
                <a:cs typeface="Trebuchet MS"/>
              </a:rPr>
              <a:t>r</a:t>
            </a:r>
            <a:r>
              <a:rPr sz="2600" spc="-130" dirty="0">
                <a:latin typeface="Trebuchet MS"/>
                <a:cs typeface="Trebuchet MS"/>
              </a:rPr>
              <a:t>e</a:t>
            </a:r>
            <a:r>
              <a:rPr sz="2600" spc="-105" dirty="0">
                <a:latin typeface="Trebuchet MS"/>
                <a:cs typeface="Trebuchet MS"/>
              </a:rPr>
              <a:t>s</a:t>
            </a:r>
            <a:r>
              <a:rPr lang="en-US" sz="2600" spc="-105" dirty="0">
                <a:latin typeface="Trebuchet MS"/>
                <a:cs typeface="Trebuchet MS"/>
              </a:rPr>
              <a:t>t</a:t>
            </a:r>
            <a:r>
              <a:rPr sz="2600" spc="-125" dirty="0">
                <a:latin typeface="Trebuchet MS"/>
                <a:cs typeface="Trebuchet MS"/>
              </a:rPr>
              <a:t>ituti</a:t>
            </a:r>
            <a:r>
              <a:rPr sz="2600" spc="-165" dirty="0">
                <a:latin typeface="Trebuchet MS"/>
                <a:cs typeface="Trebuchet MS"/>
              </a:rPr>
              <a:t>o</a:t>
            </a:r>
            <a:r>
              <a:rPr sz="2600" spc="-85" dirty="0">
                <a:latin typeface="Trebuchet MS"/>
                <a:cs typeface="Trebuchet MS"/>
              </a:rPr>
              <a:t> </a:t>
            </a:r>
            <a:r>
              <a:rPr sz="2600" spc="-130" dirty="0">
                <a:latin typeface="Trebuchet MS"/>
                <a:cs typeface="Trebuchet MS"/>
              </a:rPr>
              <a:t>in  </a:t>
            </a:r>
            <a:r>
              <a:rPr sz="2600" spc="-135" dirty="0">
                <a:latin typeface="Trebuchet MS"/>
                <a:cs typeface="Trebuchet MS"/>
              </a:rPr>
              <a:t>integrum</a:t>
            </a:r>
            <a:endParaRPr sz="2600" dirty="0">
              <a:latin typeface="Trebuchet MS"/>
              <a:cs typeface="Trebuchet MS"/>
            </a:endParaRPr>
          </a:p>
        </p:txBody>
      </p:sp>
      <p:sp>
        <p:nvSpPr>
          <p:cNvPr id="12" name="object 12"/>
          <p:cNvSpPr/>
          <p:nvPr/>
        </p:nvSpPr>
        <p:spPr>
          <a:xfrm>
            <a:off x="6566916" y="2376233"/>
            <a:ext cx="4488180" cy="749935"/>
          </a:xfrm>
          <a:custGeom>
            <a:avLst/>
            <a:gdLst/>
            <a:ahLst/>
            <a:cxnLst/>
            <a:rect l="l" t="t" r="r" b="b"/>
            <a:pathLst>
              <a:path w="4488180" h="749935">
                <a:moveTo>
                  <a:pt x="0" y="749808"/>
                </a:moveTo>
                <a:lnTo>
                  <a:pt x="4488180" y="749808"/>
                </a:lnTo>
                <a:lnTo>
                  <a:pt x="4488180" y="0"/>
                </a:lnTo>
                <a:lnTo>
                  <a:pt x="0" y="0"/>
                </a:lnTo>
                <a:lnTo>
                  <a:pt x="0" y="749808"/>
                </a:lnTo>
                <a:close/>
              </a:path>
            </a:pathLst>
          </a:custGeom>
          <a:solidFill>
            <a:schemeClr val="accent1"/>
          </a:solidFill>
          <a:ln w="15875">
            <a:solidFill>
              <a:schemeClr val="accent1"/>
            </a:solidFill>
          </a:ln>
        </p:spPr>
        <p:txBody>
          <a:bodyPr wrap="square" lIns="0" tIns="0" rIns="0" bIns="0" rtlCol="0"/>
          <a:lstStyle/>
          <a:p>
            <a:endParaRPr/>
          </a:p>
        </p:txBody>
      </p:sp>
      <p:sp>
        <p:nvSpPr>
          <p:cNvPr id="13" name="object 13"/>
          <p:cNvSpPr txBox="1"/>
          <p:nvPr/>
        </p:nvSpPr>
        <p:spPr>
          <a:xfrm>
            <a:off x="6574853" y="2376233"/>
            <a:ext cx="4472305" cy="734060"/>
          </a:xfrm>
          <a:prstGeom prst="rect">
            <a:avLst/>
          </a:prstGeom>
          <a:solidFill>
            <a:schemeClr val="accent1"/>
          </a:solidFill>
          <a:ln>
            <a:solidFill>
              <a:schemeClr val="accent1"/>
            </a:solidFill>
          </a:ln>
        </p:spPr>
        <p:txBody>
          <a:bodyPr vert="horz" wrap="square" lIns="0" tIns="133350" rIns="0" bIns="0" rtlCol="0">
            <a:spAutoFit/>
          </a:bodyPr>
          <a:lstStyle/>
          <a:p>
            <a:pPr marL="443230">
              <a:lnSpc>
                <a:spcPct val="100000"/>
              </a:lnSpc>
              <a:spcBef>
                <a:spcPts val="1050"/>
              </a:spcBef>
            </a:pPr>
            <a:r>
              <a:rPr sz="2600" spc="45">
                <a:solidFill>
                  <a:srgbClr val="FFFFFF"/>
                </a:solidFill>
                <a:latin typeface="Trebuchet MS"/>
                <a:cs typeface="Trebuchet MS"/>
              </a:rPr>
              <a:t>Wh</a:t>
            </a:r>
            <a:r>
              <a:rPr sz="2600" spc="35">
                <a:solidFill>
                  <a:srgbClr val="FFFFFF"/>
                </a:solidFill>
                <a:latin typeface="Trebuchet MS"/>
                <a:cs typeface="Trebuchet MS"/>
              </a:rPr>
              <a:t>a</a:t>
            </a:r>
            <a:r>
              <a:rPr sz="2600" spc="-165">
                <a:solidFill>
                  <a:srgbClr val="FFFFFF"/>
                </a:solidFill>
                <a:latin typeface="Trebuchet MS"/>
                <a:cs typeface="Trebuchet MS"/>
              </a:rPr>
              <a:t>t</a:t>
            </a:r>
            <a:r>
              <a:rPr sz="2600" spc="-75">
                <a:solidFill>
                  <a:srgbClr val="FFFFFF"/>
                </a:solidFill>
                <a:latin typeface="Trebuchet MS"/>
                <a:cs typeface="Trebuchet MS"/>
              </a:rPr>
              <a:t> </a:t>
            </a:r>
            <a:r>
              <a:rPr sz="2600" spc="-135">
                <a:solidFill>
                  <a:srgbClr val="FFFFFF"/>
                </a:solidFill>
                <a:latin typeface="Trebuchet MS"/>
                <a:cs typeface="Trebuchet MS"/>
              </a:rPr>
              <a:t>a</a:t>
            </a:r>
            <a:r>
              <a:rPr sz="2600" spc="-145">
                <a:solidFill>
                  <a:srgbClr val="FFFFFF"/>
                </a:solidFill>
                <a:latin typeface="Trebuchet MS"/>
                <a:cs typeface="Trebuchet MS"/>
              </a:rPr>
              <a:t>r</a:t>
            </a:r>
            <a:r>
              <a:rPr sz="2600" spc="-175">
                <a:solidFill>
                  <a:srgbClr val="FFFFFF"/>
                </a:solidFill>
                <a:latin typeface="Trebuchet MS"/>
                <a:cs typeface="Trebuchet MS"/>
              </a:rPr>
              <a:t>e</a:t>
            </a:r>
            <a:r>
              <a:rPr sz="2600" spc="-75">
                <a:solidFill>
                  <a:srgbClr val="FFFFFF"/>
                </a:solidFill>
                <a:latin typeface="Trebuchet MS"/>
                <a:cs typeface="Trebuchet MS"/>
              </a:rPr>
              <a:t> </a:t>
            </a:r>
            <a:r>
              <a:rPr sz="2600" spc="-175">
                <a:solidFill>
                  <a:srgbClr val="FFFFFF"/>
                </a:solidFill>
                <a:latin typeface="Trebuchet MS"/>
                <a:cs typeface="Trebuchet MS"/>
              </a:rPr>
              <a:t>the</a:t>
            </a:r>
            <a:r>
              <a:rPr sz="2600" spc="-100">
                <a:solidFill>
                  <a:srgbClr val="FFFFFF"/>
                </a:solidFill>
                <a:latin typeface="Trebuchet MS"/>
                <a:cs typeface="Trebuchet MS"/>
              </a:rPr>
              <a:t>i</a:t>
            </a:r>
            <a:r>
              <a:rPr sz="2600" spc="20">
                <a:solidFill>
                  <a:srgbClr val="FFFFFF"/>
                </a:solidFill>
                <a:latin typeface="Trebuchet MS"/>
                <a:cs typeface="Trebuchet MS"/>
              </a:rPr>
              <a:t>r</a:t>
            </a:r>
            <a:r>
              <a:rPr sz="2600" spc="-75">
                <a:solidFill>
                  <a:srgbClr val="FFFFFF"/>
                </a:solidFill>
                <a:latin typeface="Trebuchet MS"/>
                <a:cs typeface="Trebuchet MS"/>
              </a:rPr>
              <a:t> </a:t>
            </a:r>
            <a:r>
              <a:rPr sz="2600" spc="-195">
                <a:solidFill>
                  <a:srgbClr val="FFFFFF"/>
                </a:solidFill>
                <a:latin typeface="Trebuchet MS"/>
                <a:cs typeface="Trebuchet MS"/>
              </a:rPr>
              <a:t>l</a:t>
            </a:r>
            <a:r>
              <a:rPr sz="2600" spc="-180">
                <a:solidFill>
                  <a:srgbClr val="FFFFFF"/>
                </a:solidFill>
                <a:latin typeface="Trebuchet MS"/>
                <a:cs typeface="Trebuchet MS"/>
              </a:rPr>
              <a:t>i</a:t>
            </a:r>
            <a:r>
              <a:rPr sz="2600" spc="-145">
                <a:solidFill>
                  <a:srgbClr val="FFFFFF"/>
                </a:solidFill>
                <a:latin typeface="Trebuchet MS"/>
                <a:cs typeface="Trebuchet MS"/>
              </a:rPr>
              <a:t>mitati</a:t>
            </a:r>
            <a:r>
              <a:rPr sz="2600" spc="-170">
                <a:solidFill>
                  <a:srgbClr val="FFFFFF"/>
                </a:solidFill>
                <a:latin typeface="Trebuchet MS"/>
                <a:cs typeface="Trebuchet MS"/>
              </a:rPr>
              <a:t>o</a:t>
            </a:r>
            <a:r>
              <a:rPr sz="2600" spc="-100">
                <a:solidFill>
                  <a:srgbClr val="FFFFFF"/>
                </a:solidFill>
                <a:latin typeface="Trebuchet MS"/>
                <a:cs typeface="Trebuchet MS"/>
              </a:rPr>
              <a:t>n</a:t>
            </a:r>
            <a:r>
              <a:rPr sz="2600" spc="-80">
                <a:solidFill>
                  <a:srgbClr val="FFFFFF"/>
                </a:solidFill>
                <a:latin typeface="Trebuchet MS"/>
                <a:cs typeface="Trebuchet MS"/>
              </a:rPr>
              <a:t>s</a:t>
            </a:r>
            <a:r>
              <a:rPr sz="2600" spc="-90">
                <a:solidFill>
                  <a:srgbClr val="FFFFFF"/>
                </a:solidFill>
                <a:latin typeface="Trebuchet MS"/>
                <a:cs typeface="Trebuchet MS"/>
              </a:rPr>
              <a:t>?</a:t>
            </a:r>
            <a:endParaRPr sz="2600">
              <a:latin typeface="Trebuchet MS"/>
              <a:cs typeface="Trebuchet MS"/>
            </a:endParaRPr>
          </a:p>
        </p:txBody>
      </p:sp>
      <p:sp>
        <p:nvSpPr>
          <p:cNvPr id="14" name="object 14"/>
          <p:cNvSpPr txBox="1"/>
          <p:nvPr/>
        </p:nvSpPr>
        <p:spPr>
          <a:xfrm>
            <a:off x="6566916" y="3118104"/>
            <a:ext cx="4488180" cy="2898775"/>
          </a:xfrm>
          <a:prstGeom prst="rect">
            <a:avLst/>
          </a:prstGeom>
          <a:solidFill>
            <a:srgbClr val="E0E9EB">
              <a:alpha val="90194"/>
            </a:srgbClr>
          </a:solidFill>
          <a:ln w="15875">
            <a:solidFill>
              <a:schemeClr val="accent1"/>
            </a:solidFill>
          </a:ln>
        </p:spPr>
        <p:txBody>
          <a:bodyPr vert="horz" wrap="square" lIns="0" tIns="76835" rIns="0" bIns="0" rtlCol="0">
            <a:spAutoFit/>
          </a:bodyPr>
          <a:lstStyle/>
          <a:p>
            <a:pPr marL="368300" indent="-229235">
              <a:lnSpc>
                <a:spcPct val="100000"/>
              </a:lnSpc>
              <a:spcBef>
                <a:spcPts val="605"/>
              </a:spcBef>
              <a:buChar char="•"/>
              <a:tabLst>
                <a:tab pos="368935" algn="l"/>
              </a:tabLst>
            </a:pPr>
            <a:r>
              <a:rPr sz="2600" spc="-140">
                <a:latin typeface="Trebuchet MS"/>
                <a:cs typeface="Trebuchet MS"/>
              </a:rPr>
              <a:t>Limitati</a:t>
            </a:r>
            <a:r>
              <a:rPr sz="2600" spc="-160">
                <a:latin typeface="Trebuchet MS"/>
                <a:cs typeface="Trebuchet MS"/>
              </a:rPr>
              <a:t>o</a:t>
            </a:r>
            <a:r>
              <a:rPr sz="2600" spc="-85">
                <a:latin typeface="Trebuchet MS"/>
                <a:cs typeface="Trebuchet MS"/>
              </a:rPr>
              <a:t>ns</a:t>
            </a:r>
            <a:r>
              <a:rPr sz="2600" spc="-80">
                <a:latin typeface="Trebuchet MS"/>
                <a:cs typeface="Trebuchet MS"/>
              </a:rPr>
              <a:t> </a:t>
            </a:r>
            <a:r>
              <a:rPr sz="2600" spc="-145">
                <a:latin typeface="Trebuchet MS"/>
                <a:cs typeface="Trebuchet MS"/>
              </a:rPr>
              <a:t>in</a:t>
            </a:r>
            <a:r>
              <a:rPr sz="2600" spc="-70">
                <a:latin typeface="Trebuchet MS"/>
                <a:cs typeface="Trebuchet MS"/>
              </a:rPr>
              <a:t> </a:t>
            </a:r>
            <a:r>
              <a:rPr sz="2600" spc="-195">
                <a:latin typeface="Trebuchet MS"/>
                <a:cs typeface="Trebuchet MS"/>
              </a:rPr>
              <a:t>d</a:t>
            </a:r>
            <a:r>
              <a:rPr sz="2600" spc="-95">
                <a:latin typeface="Trebuchet MS"/>
                <a:cs typeface="Trebuchet MS"/>
              </a:rPr>
              <a:t>i</a:t>
            </a:r>
            <a:r>
              <a:rPr sz="2600" spc="-30">
                <a:latin typeface="Trebuchet MS"/>
                <a:cs typeface="Trebuchet MS"/>
              </a:rPr>
              <a:t>r</a:t>
            </a:r>
            <a:r>
              <a:rPr sz="2600" spc="-165">
                <a:latin typeface="Trebuchet MS"/>
                <a:cs typeface="Trebuchet MS"/>
              </a:rPr>
              <a:t>ect</a:t>
            </a:r>
            <a:r>
              <a:rPr sz="2600" spc="-80">
                <a:latin typeface="Trebuchet MS"/>
                <a:cs typeface="Trebuchet MS"/>
              </a:rPr>
              <a:t> </a:t>
            </a:r>
            <a:r>
              <a:rPr sz="2600" spc="-285">
                <a:latin typeface="Trebuchet MS"/>
                <a:cs typeface="Trebuchet MS"/>
              </a:rPr>
              <a:t>ef</a:t>
            </a:r>
            <a:r>
              <a:rPr sz="2600" spc="-260">
                <a:latin typeface="Trebuchet MS"/>
                <a:cs typeface="Trebuchet MS"/>
              </a:rPr>
              <a:t>f</a:t>
            </a:r>
            <a:r>
              <a:rPr sz="2600" spc="-165">
                <a:latin typeface="Trebuchet MS"/>
                <a:cs typeface="Trebuchet MS"/>
              </a:rPr>
              <a:t>ect</a:t>
            </a:r>
            <a:endParaRPr sz="2600">
              <a:latin typeface="Trebuchet MS"/>
              <a:cs typeface="Trebuchet MS"/>
            </a:endParaRPr>
          </a:p>
          <a:p>
            <a:pPr marL="368300" marR="958850" indent="-228600">
              <a:lnSpc>
                <a:spcPts val="2710"/>
              </a:lnSpc>
              <a:spcBef>
                <a:spcPts val="480"/>
              </a:spcBef>
              <a:buChar char="•"/>
              <a:tabLst>
                <a:tab pos="368935" algn="l"/>
              </a:tabLst>
            </a:pPr>
            <a:r>
              <a:rPr sz="2600" spc="-195">
                <a:latin typeface="Trebuchet MS"/>
                <a:cs typeface="Trebuchet MS"/>
              </a:rPr>
              <a:t>P</a:t>
            </a:r>
            <a:r>
              <a:rPr sz="2600" spc="-180">
                <a:latin typeface="Trebuchet MS"/>
                <a:cs typeface="Trebuchet MS"/>
              </a:rPr>
              <a:t>a</a:t>
            </a:r>
            <a:r>
              <a:rPr sz="2600" spc="65">
                <a:latin typeface="Trebuchet MS"/>
                <a:cs typeface="Trebuchet MS"/>
              </a:rPr>
              <a:t>r</a:t>
            </a:r>
            <a:r>
              <a:rPr sz="2600" spc="-200">
                <a:latin typeface="Trebuchet MS"/>
                <a:cs typeface="Trebuchet MS"/>
              </a:rPr>
              <a:t>tial</a:t>
            </a:r>
            <a:r>
              <a:rPr sz="2600" spc="-70">
                <a:latin typeface="Trebuchet MS"/>
                <a:cs typeface="Trebuchet MS"/>
              </a:rPr>
              <a:t> </a:t>
            </a:r>
            <a:r>
              <a:rPr sz="2600" spc="-195">
                <a:latin typeface="Trebuchet MS"/>
                <a:cs typeface="Trebuchet MS"/>
              </a:rPr>
              <a:t>d</a:t>
            </a:r>
            <a:r>
              <a:rPr sz="2600" spc="-95">
                <a:latin typeface="Trebuchet MS"/>
                <a:cs typeface="Trebuchet MS"/>
              </a:rPr>
              <a:t>i</a:t>
            </a:r>
            <a:r>
              <a:rPr sz="2600" spc="-30">
                <a:latin typeface="Trebuchet MS"/>
                <a:cs typeface="Trebuchet MS"/>
              </a:rPr>
              <a:t>r</a:t>
            </a:r>
            <a:r>
              <a:rPr sz="2600" spc="-165">
                <a:latin typeface="Trebuchet MS"/>
                <a:cs typeface="Trebuchet MS"/>
              </a:rPr>
              <a:t>ect</a:t>
            </a:r>
            <a:r>
              <a:rPr sz="2600" spc="-90">
                <a:latin typeface="Trebuchet MS"/>
                <a:cs typeface="Trebuchet MS"/>
              </a:rPr>
              <a:t> </a:t>
            </a:r>
            <a:r>
              <a:rPr sz="2600" spc="-285">
                <a:latin typeface="Trebuchet MS"/>
                <a:cs typeface="Trebuchet MS"/>
              </a:rPr>
              <a:t>ef</a:t>
            </a:r>
            <a:r>
              <a:rPr sz="2600" spc="-260">
                <a:latin typeface="Trebuchet MS"/>
                <a:cs typeface="Trebuchet MS"/>
              </a:rPr>
              <a:t>f</a:t>
            </a:r>
            <a:r>
              <a:rPr sz="2600" spc="-165">
                <a:latin typeface="Trebuchet MS"/>
                <a:cs typeface="Trebuchet MS"/>
              </a:rPr>
              <a:t>ect</a:t>
            </a:r>
            <a:r>
              <a:rPr sz="2600" spc="-65">
                <a:latin typeface="Trebuchet MS"/>
                <a:cs typeface="Trebuchet MS"/>
              </a:rPr>
              <a:t> </a:t>
            </a:r>
            <a:r>
              <a:rPr sz="2600" spc="-114">
                <a:latin typeface="Trebuchet MS"/>
                <a:cs typeface="Trebuchet MS"/>
              </a:rPr>
              <a:t>of  </a:t>
            </a:r>
            <a:r>
              <a:rPr sz="2600" spc="-195">
                <a:latin typeface="Trebuchet MS"/>
                <a:cs typeface="Trebuchet MS"/>
              </a:rPr>
              <a:t>d</a:t>
            </a:r>
            <a:r>
              <a:rPr sz="2600" spc="-95">
                <a:latin typeface="Trebuchet MS"/>
                <a:cs typeface="Trebuchet MS"/>
              </a:rPr>
              <a:t>i</a:t>
            </a:r>
            <a:r>
              <a:rPr sz="2600" spc="-30">
                <a:latin typeface="Trebuchet MS"/>
                <a:cs typeface="Trebuchet MS"/>
              </a:rPr>
              <a:t>r</a:t>
            </a:r>
            <a:r>
              <a:rPr sz="2600" spc="-155">
                <a:latin typeface="Trebuchet MS"/>
                <a:cs typeface="Trebuchet MS"/>
              </a:rPr>
              <a:t>ecti</a:t>
            </a:r>
            <a:r>
              <a:rPr sz="2600" spc="-225">
                <a:latin typeface="Trebuchet MS"/>
                <a:cs typeface="Trebuchet MS"/>
              </a:rPr>
              <a:t>v</a:t>
            </a:r>
            <a:r>
              <a:rPr sz="2600" spc="-110">
                <a:latin typeface="Trebuchet MS"/>
                <a:cs typeface="Trebuchet MS"/>
              </a:rPr>
              <a:t>es</a:t>
            </a:r>
            <a:r>
              <a:rPr sz="2600" spc="-95">
                <a:latin typeface="Trebuchet MS"/>
                <a:cs typeface="Trebuchet MS"/>
              </a:rPr>
              <a:t> </a:t>
            </a:r>
            <a:r>
              <a:rPr sz="2600" spc="-185">
                <a:latin typeface="Trebuchet MS"/>
                <a:cs typeface="Trebuchet MS"/>
              </a:rPr>
              <a:t>an</a:t>
            </a:r>
            <a:r>
              <a:rPr sz="2600" spc="-120">
                <a:latin typeface="Trebuchet MS"/>
                <a:cs typeface="Trebuchet MS"/>
              </a:rPr>
              <a:t>d</a:t>
            </a:r>
            <a:r>
              <a:rPr sz="2600" spc="-85">
                <a:latin typeface="Trebuchet MS"/>
                <a:cs typeface="Trebuchet MS"/>
              </a:rPr>
              <a:t> </a:t>
            </a:r>
            <a:r>
              <a:rPr sz="2600" spc="-110">
                <a:latin typeface="Trebuchet MS"/>
                <a:cs typeface="Trebuchet MS"/>
              </a:rPr>
              <a:t>decisio</a:t>
            </a:r>
            <a:r>
              <a:rPr sz="2600" spc="-130">
                <a:latin typeface="Trebuchet MS"/>
                <a:cs typeface="Trebuchet MS"/>
              </a:rPr>
              <a:t>n</a:t>
            </a:r>
            <a:r>
              <a:rPr sz="2600" spc="-45">
                <a:latin typeface="Trebuchet MS"/>
                <a:cs typeface="Trebuchet MS"/>
              </a:rPr>
              <a:t>s  </a:t>
            </a:r>
            <a:r>
              <a:rPr sz="2600" spc="-120">
                <a:latin typeface="Trebuchet MS"/>
                <a:cs typeface="Trebuchet MS"/>
              </a:rPr>
              <a:t>(</a:t>
            </a:r>
            <a:r>
              <a:rPr sz="2600" spc="-185">
                <a:latin typeface="Trebuchet MS"/>
                <a:cs typeface="Trebuchet MS"/>
              </a:rPr>
              <a:t>v</a:t>
            </a:r>
            <a:r>
              <a:rPr sz="2600" spc="-90">
                <a:latin typeface="Trebuchet MS"/>
                <a:cs typeface="Trebuchet MS"/>
              </a:rPr>
              <a:t>e</a:t>
            </a:r>
            <a:r>
              <a:rPr sz="2600" spc="-20">
                <a:latin typeface="Trebuchet MS"/>
                <a:cs typeface="Trebuchet MS"/>
              </a:rPr>
              <a:t>r</a:t>
            </a:r>
            <a:r>
              <a:rPr sz="2600" spc="-170">
                <a:latin typeface="Trebuchet MS"/>
                <a:cs typeface="Trebuchet MS"/>
              </a:rPr>
              <a:t>tic</a:t>
            </a:r>
            <a:r>
              <a:rPr sz="2600" spc="-225">
                <a:latin typeface="Trebuchet MS"/>
                <a:cs typeface="Trebuchet MS"/>
              </a:rPr>
              <a:t>a</a:t>
            </a:r>
            <a:r>
              <a:rPr sz="2600" spc="-200">
                <a:latin typeface="Trebuchet MS"/>
                <a:cs typeface="Trebuchet MS"/>
              </a:rPr>
              <a:t>l</a:t>
            </a:r>
            <a:r>
              <a:rPr sz="2600" spc="-85">
                <a:latin typeface="Trebuchet MS"/>
                <a:cs typeface="Trebuchet MS"/>
              </a:rPr>
              <a:t> </a:t>
            </a:r>
            <a:r>
              <a:rPr sz="2600" spc="-195">
                <a:latin typeface="Trebuchet MS"/>
                <a:cs typeface="Trebuchet MS"/>
              </a:rPr>
              <a:t>d</a:t>
            </a:r>
            <a:r>
              <a:rPr sz="2600" spc="-95">
                <a:latin typeface="Trebuchet MS"/>
                <a:cs typeface="Trebuchet MS"/>
              </a:rPr>
              <a:t>i</a:t>
            </a:r>
            <a:r>
              <a:rPr sz="2600" spc="-30">
                <a:latin typeface="Trebuchet MS"/>
                <a:cs typeface="Trebuchet MS"/>
              </a:rPr>
              <a:t>r</a:t>
            </a:r>
            <a:r>
              <a:rPr sz="2600" spc="-165">
                <a:latin typeface="Trebuchet MS"/>
                <a:cs typeface="Trebuchet MS"/>
              </a:rPr>
              <a:t>ect</a:t>
            </a:r>
            <a:r>
              <a:rPr sz="2600" spc="-80">
                <a:latin typeface="Trebuchet MS"/>
                <a:cs typeface="Trebuchet MS"/>
              </a:rPr>
              <a:t> </a:t>
            </a:r>
            <a:r>
              <a:rPr sz="2600" spc="-285">
                <a:latin typeface="Trebuchet MS"/>
                <a:cs typeface="Trebuchet MS"/>
              </a:rPr>
              <a:t>ef</a:t>
            </a:r>
            <a:r>
              <a:rPr sz="2600" spc="-260">
                <a:latin typeface="Trebuchet MS"/>
                <a:cs typeface="Trebuchet MS"/>
              </a:rPr>
              <a:t>f</a:t>
            </a:r>
            <a:r>
              <a:rPr sz="2600" spc="-175">
                <a:latin typeface="Trebuchet MS"/>
                <a:cs typeface="Trebuchet MS"/>
              </a:rPr>
              <a:t>ec</a:t>
            </a:r>
            <a:r>
              <a:rPr sz="2600" spc="-140">
                <a:latin typeface="Trebuchet MS"/>
                <a:cs typeface="Trebuchet MS"/>
              </a:rPr>
              <a:t>t</a:t>
            </a:r>
            <a:r>
              <a:rPr sz="2600" spc="-114">
                <a:latin typeface="Trebuchet MS"/>
                <a:cs typeface="Trebuchet MS"/>
              </a:rPr>
              <a:t>)</a:t>
            </a:r>
            <a:endParaRPr sz="2600">
              <a:latin typeface="Trebuchet MS"/>
              <a:cs typeface="Trebuchet MS"/>
            </a:endParaRPr>
          </a:p>
          <a:p>
            <a:pPr marL="368300" marR="1088390" indent="-228600">
              <a:lnSpc>
                <a:spcPct val="87000"/>
              </a:lnSpc>
              <a:spcBef>
                <a:spcPts val="440"/>
              </a:spcBef>
              <a:buChar char="•"/>
              <a:tabLst>
                <a:tab pos="368935" algn="l"/>
              </a:tabLst>
            </a:pPr>
            <a:r>
              <a:rPr sz="2600" spc="-15">
                <a:latin typeface="Trebuchet MS"/>
                <a:cs typeface="Trebuchet MS"/>
              </a:rPr>
              <a:t>Doctr</a:t>
            </a:r>
            <a:r>
              <a:rPr sz="2600" spc="-5">
                <a:latin typeface="Trebuchet MS"/>
                <a:cs typeface="Trebuchet MS"/>
              </a:rPr>
              <a:t>i</a:t>
            </a:r>
            <a:r>
              <a:rPr sz="2600" spc="-145">
                <a:latin typeface="Trebuchet MS"/>
                <a:cs typeface="Trebuchet MS"/>
              </a:rPr>
              <a:t>ne</a:t>
            </a:r>
            <a:r>
              <a:rPr sz="2600" spc="-80">
                <a:latin typeface="Trebuchet MS"/>
                <a:cs typeface="Trebuchet MS"/>
              </a:rPr>
              <a:t> </a:t>
            </a:r>
            <a:r>
              <a:rPr sz="2600" spc="-135">
                <a:latin typeface="Trebuchet MS"/>
                <a:cs typeface="Trebuchet MS"/>
              </a:rPr>
              <a:t>of</a:t>
            </a:r>
            <a:r>
              <a:rPr sz="2600" spc="-65">
                <a:latin typeface="Trebuchet MS"/>
                <a:cs typeface="Trebuchet MS"/>
              </a:rPr>
              <a:t> </a:t>
            </a:r>
            <a:r>
              <a:rPr sz="2600" spc="-75">
                <a:latin typeface="Trebuchet MS"/>
                <a:cs typeface="Trebuchet MS"/>
              </a:rPr>
              <a:t>con</a:t>
            </a:r>
            <a:r>
              <a:rPr sz="2600" spc="-110">
                <a:latin typeface="Trebuchet MS"/>
                <a:cs typeface="Trebuchet MS"/>
              </a:rPr>
              <a:t>sis</a:t>
            </a:r>
            <a:r>
              <a:rPr sz="2600" spc="-130">
                <a:latin typeface="Trebuchet MS"/>
                <a:cs typeface="Trebuchet MS"/>
              </a:rPr>
              <a:t>tent  </a:t>
            </a:r>
            <a:r>
              <a:rPr sz="2600" spc="-105">
                <a:latin typeface="Trebuchet MS"/>
                <a:cs typeface="Trebuchet MS"/>
              </a:rPr>
              <a:t>i</a:t>
            </a:r>
            <a:r>
              <a:rPr sz="2600" spc="-185">
                <a:latin typeface="Trebuchet MS"/>
                <a:cs typeface="Trebuchet MS"/>
              </a:rPr>
              <a:t>n</a:t>
            </a:r>
            <a:r>
              <a:rPr sz="2600" spc="-95">
                <a:latin typeface="Trebuchet MS"/>
                <a:cs typeface="Trebuchet MS"/>
              </a:rPr>
              <a:t>terp</a:t>
            </a:r>
            <a:r>
              <a:rPr sz="2600" spc="-125">
                <a:latin typeface="Trebuchet MS"/>
                <a:cs typeface="Trebuchet MS"/>
              </a:rPr>
              <a:t>r</a:t>
            </a:r>
            <a:r>
              <a:rPr sz="2600" spc="-200">
                <a:latin typeface="Trebuchet MS"/>
                <a:cs typeface="Trebuchet MS"/>
              </a:rPr>
              <a:t>etat</a:t>
            </a:r>
            <a:r>
              <a:rPr sz="2600" spc="-140">
                <a:latin typeface="Trebuchet MS"/>
                <a:cs typeface="Trebuchet MS"/>
              </a:rPr>
              <a:t>i</a:t>
            </a:r>
            <a:r>
              <a:rPr sz="2600" spc="-40">
                <a:latin typeface="Trebuchet MS"/>
                <a:cs typeface="Trebuchet MS"/>
              </a:rPr>
              <a:t>on</a:t>
            </a:r>
            <a:r>
              <a:rPr sz="2600" spc="-65">
                <a:latin typeface="Trebuchet MS"/>
                <a:cs typeface="Trebuchet MS"/>
              </a:rPr>
              <a:t> </a:t>
            </a:r>
            <a:r>
              <a:rPr sz="2600" spc="-165">
                <a:latin typeface="Trebuchet MS"/>
                <a:cs typeface="Trebuchet MS"/>
              </a:rPr>
              <a:t>and</a:t>
            </a:r>
            <a:r>
              <a:rPr sz="2600" spc="-100">
                <a:latin typeface="Trebuchet MS"/>
                <a:cs typeface="Trebuchet MS"/>
              </a:rPr>
              <a:t> </a:t>
            </a:r>
            <a:r>
              <a:rPr sz="2600" spc="-125">
                <a:latin typeface="Trebuchet MS"/>
                <a:cs typeface="Trebuchet MS"/>
              </a:rPr>
              <a:t>its  </a:t>
            </a:r>
            <a:r>
              <a:rPr sz="2600" spc="-145">
                <a:latin typeface="Trebuchet MS"/>
                <a:cs typeface="Trebuchet MS"/>
              </a:rPr>
              <a:t>limitations</a:t>
            </a:r>
            <a:endParaRPr sz="2600">
              <a:latin typeface="Trebuchet MS"/>
              <a:cs typeface="Trebuchet MS"/>
            </a:endParaRPr>
          </a:p>
        </p:txBody>
      </p:sp>
      <p:sp>
        <p:nvSpPr>
          <p:cNvPr id="17" name="Slide Number Placeholder 3">
            <a:extLst>
              <a:ext uri="{FF2B5EF4-FFF2-40B4-BE49-F238E27FC236}">
                <a16:creationId xmlns:a16="http://schemas.microsoft.com/office/drawing/2014/main" id="{3C2B415B-889B-4760-9D2D-B99531A8DE20}"/>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7</a:t>
            </a:fld>
            <a:endParaRPr lang="en-US" sz="1000"/>
          </a:p>
        </p:txBody>
      </p:sp>
      <p:sp>
        <p:nvSpPr>
          <p:cNvPr id="18" name="Fußzeilenplatzhalter 17">
            <a:extLst>
              <a:ext uri="{FF2B5EF4-FFF2-40B4-BE49-F238E27FC236}">
                <a16:creationId xmlns:a16="http://schemas.microsoft.com/office/drawing/2014/main" id="{CF57E29E-9BE5-419C-8207-28B58CE93957}"/>
              </a:ext>
            </a:extLst>
          </p:cNvPr>
          <p:cNvSpPr>
            <a:spLocks noGrp="1"/>
          </p:cNvSpPr>
          <p:nvPr>
            <p:ph type="ftr" sz="quarter" idx="5"/>
          </p:nvPr>
        </p:nvSpPr>
        <p:spPr>
          <a:xfrm>
            <a:off x="201881" y="6459785"/>
            <a:ext cx="8307108" cy="365125"/>
          </a:xfrm>
        </p:spPr>
        <p:txBody>
          <a:bodyPr/>
          <a:lstStyle/>
          <a:p>
            <a:r>
              <a:rPr lang="en-US">
                <a:solidFill>
                  <a:schemeClr val="bg1"/>
                </a:solidFill>
              </a:rPr>
              <a:t>FISMA/2022/LVP/0010 – Online training material for judges – 6.Remedies for the breach of Investors’ Rights under Eu law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028123" y="3207572"/>
            <a:ext cx="4561398" cy="949234"/>
          </a:xfrm>
          <a:prstGeom prst="rect">
            <a:avLst/>
          </a:prstGeom>
        </p:spPr>
        <p:txBody>
          <a:bodyPr vert="horz" wrap="square" lIns="0" tIns="62230" rIns="0" bIns="0" rtlCol="0">
            <a:spAutoFit/>
          </a:bodyPr>
          <a:lstStyle/>
          <a:p>
            <a:pPr marL="12700" marR="5080">
              <a:lnSpc>
                <a:spcPct val="90000"/>
              </a:lnSpc>
              <a:spcBef>
                <a:spcPts val="490"/>
              </a:spcBef>
            </a:pPr>
            <a:r>
              <a:rPr sz="3200" spc="25" dirty="0">
                <a:latin typeface="Trebuchet MS"/>
                <a:cs typeface="Trebuchet MS"/>
              </a:rPr>
              <a:t>PRINCIPLE </a:t>
            </a:r>
            <a:r>
              <a:rPr sz="3200" spc="145" dirty="0">
                <a:latin typeface="Trebuchet MS"/>
                <a:cs typeface="Trebuchet MS"/>
              </a:rPr>
              <a:t>OF</a:t>
            </a:r>
            <a:r>
              <a:rPr sz="3200" spc="150" dirty="0">
                <a:latin typeface="Trebuchet MS"/>
                <a:cs typeface="Trebuchet MS"/>
              </a:rPr>
              <a:t> </a:t>
            </a:r>
            <a:r>
              <a:rPr sz="3200" spc="50" dirty="0">
                <a:latin typeface="Trebuchet MS"/>
                <a:cs typeface="Trebuchet MS"/>
              </a:rPr>
              <a:t>MEMBER</a:t>
            </a:r>
            <a:r>
              <a:rPr sz="3200" spc="-165" dirty="0">
                <a:latin typeface="Trebuchet MS"/>
                <a:cs typeface="Trebuchet MS"/>
              </a:rPr>
              <a:t> </a:t>
            </a:r>
            <a:r>
              <a:rPr sz="3200" spc="-90" dirty="0">
                <a:latin typeface="Trebuchet MS"/>
                <a:cs typeface="Trebuchet MS"/>
              </a:rPr>
              <a:t>STATE </a:t>
            </a:r>
            <a:r>
              <a:rPr sz="3200" spc="-950" dirty="0">
                <a:latin typeface="Trebuchet MS"/>
                <a:cs typeface="Trebuchet MS"/>
              </a:rPr>
              <a:t> </a:t>
            </a:r>
            <a:r>
              <a:rPr sz="3200" dirty="0">
                <a:latin typeface="Trebuchet MS"/>
                <a:cs typeface="Trebuchet MS"/>
              </a:rPr>
              <a:t>LIABILITY</a:t>
            </a:r>
          </a:p>
        </p:txBody>
      </p:sp>
      <p:grpSp>
        <p:nvGrpSpPr>
          <p:cNvPr id="6" name="object 6"/>
          <p:cNvGrpSpPr/>
          <p:nvPr/>
        </p:nvGrpSpPr>
        <p:grpSpPr>
          <a:xfrm>
            <a:off x="1741346" y="2083068"/>
            <a:ext cx="8350424" cy="3376793"/>
            <a:chOff x="2364184" y="1225215"/>
            <a:chExt cx="8350424" cy="3376793"/>
          </a:xfrm>
        </p:grpSpPr>
        <p:sp>
          <p:nvSpPr>
            <p:cNvPr id="7" name="object 7"/>
            <p:cNvSpPr/>
            <p:nvPr/>
          </p:nvSpPr>
          <p:spPr>
            <a:xfrm>
              <a:off x="7556753" y="2146554"/>
              <a:ext cx="3157855" cy="0"/>
            </a:xfrm>
            <a:custGeom>
              <a:avLst/>
              <a:gdLst/>
              <a:ahLst/>
              <a:cxnLst/>
              <a:rect l="l" t="t" r="r" b="b"/>
              <a:pathLst>
                <a:path w="3157854">
                  <a:moveTo>
                    <a:pt x="0" y="0"/>
                  </a:moveTo>
                  <a:lnTo>
                    <a:pt x="3157601" y="0"/>
                  </a:lnTo>
                </a:path>
              </a:pathLst>
            </a:custGeom>
            <a:ln w="31750">
              <a:solidFill>
                <a:schemeClr val="accent1"/>
              </a:solidFill>
            </a:ln>
          </p:spPr>
          <p:txBody>
            <a:bodyPr wrap="square" lIns="0" tIns="0" rIns="0" bIns="0" rtlCol="0"/>
            <a:lstStyle/>
            <a:p>
              <a:endParaRPr/>
            </a:p>
          </p:txBody>
        </p:sp>
        <p:sp>
          <p:nvSpPr>
            <p:cNvPr id="8" name="object 8"/>
            <p:cNvSpPr/>
            <p:nvPr/>
          </p:nvSpPr>
          <p:spPr>
            <a:xfrm>
              <a:off x="2364184" y="1549829"/>
              <a:ext cx="892175" cy="405765"/>
            </a:xfrm>
            <a:custGeom>
              <a:avLst/>
              <a:gdLst/>
              <a:ahLst/>
              <a:cxnLst/>
              <a:rect l="l" t="t" r="r" b="b"/>
              <a:pathLst>
                <a:path w="892175" h="405764">
                  <a:moveTo>
                    <a:pt x="891891" y="0"/>
                  </a:moveTo>
                  <a:lnTo>
                    <a:pt x="0" y="0"/>
                  </a:lnTo>
                  <a:lnTo>
                    <a:pt x="0" y="405746"/>
                  </a:lnTo>
                  <a:lnTo>
                    <a:pt x="891891" y="405746"/>
                  </a:lnTo>
                  <a:lnTo>
                    <a:pt x="891891" y="344884"/>
                  </a:lnTo>
                  <a:lnTo>
                    <a:pt x="101347" y="344884"/>
                  </a:lnTo>
                  <a:lnTo>
                    <a:pt x="60807" y="304309"/>
                  </a:lnTo>
                  <a:lnTo>
                    <a:pt x="60807" y="101436"/>
                  </a:lnTo>
                  <a:lnTo>
                    <a:pt x="101347" y="60861"/>
                  </a:lnTo>
                  <a:lnTo>
                    <a:pt x="891891" y="60861"/>
                  </a:lnTo>
                  <a:lnTo>
                    <a:pt x="891891" y="0"/>
                  </a:lnTo>
                  <a:close/>
                </a:path>
                <a:path w="892175" h="405764">
                  <a:moveTo>
                    <a:pt x="891891" y="60861"/>
                  </a:moveTo>
                  <a:lnTo>
                    <a:pt x="800676" y="60861"/>
                  </a:lnTo>
                  <a:lnTo>
                    <a:pt x="831081" y="91292"/>
                  </a:lnTo>
                  <a:lnTo>
                    <a:pt x="831081" y="314453"/>
                  </a:lnTo>
                  <a:lnTo>
                    <a:pt x="800676" y="344884"/>
                  </a:lnTo>
                  <a:lnTo>
                    <a:pt x="891891" y="344884"/>
                  </a:lnTo>
                  <a:lnTo>
                    <a:pt x="891891" y="60861"/>
                  </a:lnTo>
                  <a:close/>
                </a:path>
              </a:pathLst>
            </a:custGeom>
            <a:solidFill>
              <a:srgbClr val="B71E42"/>
            </a:solidFill>
          </p:spPr>
          <p:txBody>
            <a:bodyPr wrap="square" lIns="0" tIns="0" rIns="0" bIns="0" rtlCol="0"/>
            <a:lstStyle/>
            <a:p>
              <a:endParaRPr/>
            </a:p>
          </p:txBody>
        </p:sp>
        <p:pic>
          <p:nvPicPr>
            <p:cNvPr id="9" name="object 9"/>
            <p:cNvPicPr/>
            <p:nvPr/>
          </p:nvPicPr>
          <p:blipFill>
            <a:blip r:embed="rId2" cstate="print"/>
            <a:stretch>
              <a:fillRect/>
            </a:stretch>
          </p:blipFill>
          <p:spPr>
            <a:xfrm>
              <a:off x="2729040" y="1651266"/>
              <a:ext cx="162159" cy="202873"/>
            </a:xfrm>
            <a:prstGeom prst="rect">
              <a:avLst/>
            </a:prstGeom>
          </p:spPr>
        </p:pic>
        <p:sp>
          <p:nvSpPr>
            <p:cNvPr id="10" name="object 10"/>
            <p:cNvSpPr/>
            <p:nvPr/>
          </p:nvSpPr>
          <p:spPr>
            <a:xfrm>
              <a:off x="2479713" y="1273911"/>
              <a:ext cx="2899410" cy="763270"/>
            </a:xfrm>
            <a:custGeom>
              <a:avLst/>
              <a:gdLst/>
              <a:ahLst/>
              <a:cxnLst/>
              <a:rect l="l" t="t" r="r" b="b"/>
              <a:pathLst>
                <a:path w="2899410" h="763269">
                  <a:moveTo>
                    <a:pt x="107429" y="478802"/>
                  </a:moveTo>
                  <a:lnTo>
                    <a:pt x="105041" y="466953"/>
                  </a:lnTo>
                  <a:lnTo>
                    <a:pt x="98526" y="457276"/>
                  </a:lnTo>
                  <a:lnTo>
                    <a:pt x="88861" y="450761"/>
                  </a:lnTo>
                  <a:lnTo>
                    <a:pt x="77025" y="448360"/>
                  </a:lnTo>
                  <a:lnTo>
                    <a:pt x="65189" y="450761"/>
                  </a:lnTo>
                  <a:lnTo>
                    <a:pt x="55524" y="457276"/>
                  </a:lnTo>
                  <a:lnTo>
                    <a:pt x="49009" y="466953"/>
                  </a:lnTo>
                  <a:lnTo>
                    <a:pt x="46621" y="478802"/>
                  </a:lnTo>
                  <a:lnTo>
                    <a:pt x="49009" y="490639"/>
                  </a:lnTo>
                  <a:lnTo>
                    <a:pt x="55524" y="500316"/>
                  </a:lnTo>
                  <a:lnTo>
                    <a:pt x="65189" y="506831"/>
                  </a:lnTo>
                  <a:lnTo>
                    <a:pt x="77025" y="509231"/>
                  </a:lnTo>
                  <a:lnTo>
                    <a:pt x="88861" y="506831"/>
                  </a:lnTo>
                  <a:lnTo>
                    <a:pt x="98526" y="500316"/>
                  </a:lnTo>
                  <a:lnTo>
                    <a:pt x="105041" y="490639"/>
                  </a:lnTo>
                  <a:lnTo>
                    <a:pt x="107429" y="478802"/>
                  </a:lnTo>
                  <a:close/>
                </a:path>
                <a:path w="2899410" h="763269">
                  <a:moveTo>
                    <a:pt x="587832" y="106527"/>
                  </a:moveTo>
                  <a:lnTo>
                    <a:pt x="545261" y="0"/>
                  </a:lnTo>
                  <a:lnTo>
                    <a:pt x="0" y="223177"/>
                  </a:lnTo>
                  <a:lnTo>
                    <a:pt x="312153" y="161302"/>
                  </a:lnTo>
                  <a:lnTo>
                    <a:pt x="511822" y="80149"/>
                  </a:lnTo>
                  <a:lnTo>
                    <a:pt x="527024" y="118694"/>
                  </a:lnTo>
                  <a:lnTo>
                    <a:pt x="587832" y="106527"/>
                  </a:lnTo>
                  <a:close/>
                </a:path>
                <a:path w="2899410" h="763269">
                  <a:moveTo>
                    <a:pt x="614184" y="478802"/>
                  </a:moveTo>
                  <a:lnTo>
                    <a:pt x="611797" y="466953"/>
                  </a:lnTo>
                  <a:lnTo>
                    <a:pt x="605282" y="457276"/>
                  </a:lnTo>
                  <a:lnTo>
                    <a:pt x="595617" y="450761"/>
                  </a:lnTo>
                  <a:lnTo>
                    <a:pt x="583780" y="448360"/>
                  </a:lnTo>
                  <a:lnTo>
                    <a:pt x="571944" y="450761"/>
                  </a:lnTo>
                  <a:lnTo>
                    <a:pt x="562279" y="457276"/>
                  </a:lnTo>
                  <a:lnTo>
                    <a:pt x="555764" y="466953"/>
                  </a:lnTo>
                  <a:lnTo>
                    <a:pt x="553364" y="478802"/>
                  </a:lnTo>
                  <a:lnTo>
                    <a:pt x="555764" y="490639"/>
                  </a:lnTo>
                  <a:lnTo>
                    <a:pt x="562279" y="500316"/>
                  </a:lnTo>
                  <a:lnTo>
                    <a:pt x="571944" y="506831"/>
                  </a:lnTo>
                  <a:lnTo>
                    <a:pt x="583780" y="509231"/>
                  </a:lnTo>
                  <a:lnTo>
                    <a:pt x="595617" y="506831"/>
                  </a:lnTo>
                  <a:lnTo>
                    <a:pt x="605282" y="500316"/>
                  </a:lnTo>
                  <a:lnTo>
                    <a:pt x="611797" y="490639"/>
                  </a:lnTo>
                  <a:lnTo>
                    <a:pt x="614184" y="478802"/>
                  </a:lnTo>
                  <a:close/>
                </a:path>
                <a:path w="2899410" h="763269">
                  <a:moveTo>
                    <a:pt x="688187" y="235343"/>
                  </a:moveTo>
                  <a:lnTo>
                    <a:pt x="667893" y="131889"/>
                  </a:lnTo>
                  <a:lnTo>
                    <a:pt x="147967" y="235343"/>
                  </a:lnTo>
                  <a:lnTo>
                    <a:pt x="459117" y="235343"/>
                  </a:lnTo>
                  <a:lnTo>
                    <a:pt x="619252" y="203898"/>
                  </a:lnTo>
                  <a:lnTo>
                    <a:pt x="626338" y="235343"/>
                  </a:lnTo>
                  <a:lnTo>
                    <a:pt x="688187" y="235343"/>
                  </a:lnTo>
                  <a:close/>
                </a:path>
                <a:path w="2899410" h="763269">
                  <a:moveTo>
                    <a:pt x="2899079" y="722249"/>
                  </a:moveTo>
                  <a:lnTo>
                    <a:pt x="2895892" y="706488"/>
                  </a:lnTo>
                  <a:lnTo>
                    <a:pt x="2887192" y="693585"/>
                  </a:lnTo>
                  <a:lnTo>
                    <a:pt x="2874327" y="684872"/>
                  </a:lnTo>
                  <a:lnTo>
                    <a:pt x="2858605" y="681672"/>
                  </a:lnTo>
                  <a:lnTo>
                    <a:pt x="2838373" y="681672"/>
                  </a:lnTo>
                  <a:lnTo>
                    <a:pt x="2838373" y="641096"/>
                  </a:lnTo>
                  <a:lnTo>
                    <a:pt x="2555036" y="641096"/>
                  </a:lnTo>
                  <a:lnTo>
                    <a:pt x="2555036" y="681672"/>
                  </a:lnTo>
                  <a:lnTo>
                    <a:pt x="2534805" y="681672"/>
                  </a:lnTo>
                  <a:lnTo>
                    <a:pt x="2519083" y="684872"/>
                  </a:lnTo>
                  <a:lnTo>
                    <a:pt x="2506218" y="693585"/>
                  </a:lnTo>
                  <a:lnTo>
                    <a:pt x="2497518" y="706488"/>
                  </a:lnTo>
                  <a:lnTo>
                    <a:pt x="2494330" y="722249"/>
                  </a:lnTo>
                  <a:lnTo>
                    <a:pt x="2497518" y="737997"/>
                  </a:lnTo>
                  <a:lnTo>
                    <a:pt x="2506218" y="750900"/>
                  </a:lnTo>
                  <a:lnTo>
                    <a:pt x="2519083" y="759612"/>
                  </a:lnTo>
                  <a:lnTo>
                    <a:pt x="2534805" y="762825"/>
                  </a:lnTo>
                  <a:lnTo>
                    <a:pt x="2858605" y="762825"/>
                  </a:lnTo>
                  <a:lnTo>
                    <a:pt x="2874327" y="759612"/>
                  </a:lnTo>
                  <a:lnTo>
                    <a:pt x="2887192" y="750900"/>
                  </a:lnTo>
                  <a:lnTo>
                    <a:pt x="2895892" y="737997"/>
                  </a:lnTo>
                  <a:lnTo>
                    <a:pt x="2899079" y="722249"/>
                  </a:lnTo>
                  <a:close/>
                </a:path>
              </a:pathLst>
            </a:custGeom>
            <a:solidFill>
              <a:srgbClr val="B71E42"/>
            </a:solidFill>
          </p:spPr>
          <p:txBody>
            <a:bodyPr wrap="square" lIns="0" tIns="0" rIns="0" bIns="0" rtlCol="0"/>
            <a:lstStyle/>
            <a:p>
              <a:endParaRPr/>
            </a:p>
          </p:txBody>
        </p:sp>
        <p:pic>
          <p:nvPicPr>
            <p:cNvPr id="11" name="object 11"/>
            <p:cNvPicPr/>
            <p:nvPr/>
          </p:nvPicPr>
          <p:blipFill>
            <a:blip r:embed="rId3" cstate="print"/>
            <a:stretch>
              <a:fillRect/>
            </a:stretch>
          </p:blipFill>
          <p:spPr>
            <a:xfrm>
              <a:off x="5095473" y="1541714"/>
              <a:ext cx="250950" cy="251562"/>
            </a:xfrm>
            <a:prstGeom prst="rect">
              <a:avLst/>
            </a:prstGeom>
          </p:spPr>
        </p:pic>
        <p:pic>
          <p:nvPicPr>
            <p:cNvPr id="12" name="object 12"/>
            <p:cNvPicPr/>
            <p:nvPr/>
          </p:nvPicPr>
          <p:blipFill>
            <a:blip r:embed="rId4" cstate="print"/>
            <a:stretch>
              <a:fillRect/>
            </a:stretch>
          </p:blipFill>
          <p:spPr>
            <a:xfrm>
              <a:off x="5411185" y="1225215"/>
              <a:ext cx="250950" cy="251579"/>
            </a:xfrm>
            <a:prstGeom prst="rect">
              <a:avLst/>
            </a:prstGeom>
          </p:spPr>
        </p:pic>
        <p:sp>
          <p:nvSpPr>
            <p:cNvPr id="13" name="object 13"/>
            <p:cNvSpPr/>
            <p:nvPr/>
          </p:nvSpPr>
          <p:spPr>
            <a:xfrm>
              <a:off x="3689312" y="1326679"/>
              <a:ext cx="2097405" cy="3275329"/>
            </a:xfrm>
            <a:custGeom>
              <a:avLst/>
              <a:gdLst/>
              <a:ahLst/>
              <a:cxnLst/>
              <a:rect l="l" t="t" r="r" b="b"/>
              <a:pathLst>
                <a:path w="2097404" h="3275329">
                  <a:moveTo>
                    <a:pt x="242849" y="2960484"/>
                  </a:moveTo>
                  <a:lnTo>
                    <a:pt x="0" y="2960484"/>
                  </a:lnTo>
                  <a:lnTo>
                    <a:pt x="9575" y="2984119"/>
                  </a:lnTo>
                  <a:lnTo>
                    <a:pt x="35661" y="3003473"/>
                  </a:lnTo>
                  <a:lnTo>
                    <a:pt x="74269" y="3016554"/>
                  </a:lnTo>
                  <a:lnTo>
                    <a:pt x="121424" y="3021355"/>
                  </a:lnTo>
                  <a:lnTo>
                    <a:pt x="168567" y="3016554"/>
                  </a:lnTo>
                  <a:lnTo>
                    <a:pt x="207187" y="3003473"/>
                  </a:lnTo>
                  <a:lnTo>
                    <a:pt x="233273" y="2984119"/>
                  </a:lnTo>
                  <a:lnTo>
                    <a:pt x="242849" y="2960484"/>
                  </a:lnTo>
                  <a:close/>
                </a:path>
                <a:path w="2097404" h="3275329">
                  <a:moveTo>
                    <a:pt x="779170" y="2930055"/>
                  </a:moveTo>
                  <a:lnTo>
                    <a:pt x="721080" y="2698788"/>
                  </a:lnTo>
                  <a:lnTo>
                    <a:pt x="705281" y="2635897"/>
                  </a:lnTo>
                  <a:lnTo>
                    <a:pt x="718439" y="2635897"/>
                  </a:lnTo>
                  <a:lnTo>
                    <a:pt x="730440" y="2633561"/>
                  </a:lnTo>
                  <a:lnTo>
                    <a:pt x="740067" y="2627147"/>
                  </a:lnTo>
                  <a:lnTo>
                    <a:pt x="740994" y="2625750"/>
                  </a:lnTo>
                  <a:lnTo>
                    <a:pt x="746480" y="2617495"/>
                  </a:lnTo>
                  <a:lnTo>
                    <a:pt x="748804" y="2605455"/>
                  </a:lnTo>
                  <a:lnTo>
                    <a:pt x="746480" y="2593429"/>
                  </a:lnTo>
                  <a:lnTo>
                    <a:pt x="740994" y="2585174"/>
                  </a:lnTo>
                  <a:lnTo>
                    <a:pt x="740067" y="2583777"/>
                  </a:lnTo>
                  <a:lnTo>
                    <a:pt x="730440" y="2577363"/>
                  </a:lnTo>
                  <a:lnTo>
                    <a:pt x="718439" y="2575026"/>
                  </a:lnTo>
                  <a:lnTo>
                    <a:pt x="457377" y="2575026"/>
                  </a:lnTo>
                  <a:lnTo>
                    <a:pt x="453047" y="2568410"/>
                  </a:lnTo>
                  <a:lnTo>
                    <a:pt x="447763" y="2562352"/>
                  </a:lnTo>
                  <a:lnTo>
                    <a:pt x="441718" y="2557056"/>
                  </a:lnTo>
                  <a:lnTo>
                    <a:pt x="435114" y="2552712"/>
                  </a:lnTo>
                  <a:lnTo>
                    <a:pt x="435114" y="2493861"/>
                  </a:lnTo>
                  <a:lnTo>
                    <a:pt x="432790" y="2481834"/>
                  </a:lnTo>
                  <a:lnTo>
                    <a:pt x="426389" y="2472182"/>
                  </a:lnTo>
                  <a:lnTo>
                    <a:pt x="424992" y="2471255"/>
                  </a:lnTo>
                  <a:lnTo>
                    <a:pt x="424992" y="2605455"/>
                  </a:lnTo>
                  <a:lnTo>
                    <a:pt x="423392" y="2613342"/>
                  </a:lnTo>
                  <a:lnTo>
                    <a:pt x="419049" y="2619794"/>
                  </a:lnTo>
                  <a:lnTo>
                    <a:pt x="412610" y="2624150"/>
                  </a:lnTo>
                  <a:lnTo>
                    <a:pt x="404749" y="2625750"/>
                  </a:lnTo>
                  <a:lnTo>
                    <a:pt x="396900" y="2624150"/>
                  </a:lnTo>
                  <a:lnTo>
                    <a:pt x="390461" y="2619794"/>
                  </a:lnTo>
                  <a:lnTo>
                    <a:pt x="386118" y="2613342"/>
                  </a:lnTo>
                  <a:lnTo>
                    <a:pt x="384517" y="2605455"/>
                  </a:lnTo>
                  <a:lnTo>
                    <a:pt x="386118" y="2597581"/>
                  </a:lnTo>
                  <a:lnTo>
                    <a:pt x="390461" y="2591130"/>
                  </a:lnTo>
                  <a:lnTo>
                    <a:pt x="396900" y="2586774"/>
                  </a:lnTo>
                  <a:lnTo>
                    <a:pt x="404749" y="2585174"/>
                  </a:lnTo>
                  <a:lnTo>
                    <a:pt x="412610" y="2586774"/>
                  </a:lnTo>
                  <a:lnTo>
                    <a:pt x="419049" y="2591130"/>
                  </a:lnTo>
                  <a:lnTo>
                    <a:pt x="423392" y="2597581"/>
                  </a:lnTo>
                  <a:lnTo>
                    <a:pt x="424992" y="2605455"/>
                  </a:lnTo>
                  <a:lnTo>
                    <a:pt x="424992" y="2471255"/>
                  </a:lnTo>
                  <a:lnTo>
                    <a:pt x="416750" y="2465768"/>
                  </a:lnTo>
                  <a:lnTo>
                    <a:pt x="404749" y="2463431"/>
                  </a:lnTo>
                  <a:lnTo>
                    <a:pt x="392760" y="2465768"/>
                  </a:lnTo>
                  <a:lnTo>
                    <a:pt x="383120" y="2472182"/>
                  </a:lnTo>
                  <a:lnTo>
                    <a:pt x="376720" y="2481834"/>
                  </a:lnTo>
                  <a:lnTo>
                    <a:pt x="374396" y="2493861"/>
                  </a:lnTo>
                  <a:lnTo>
                    <a:pt x="374396" y="2552712"/>
                  </a:lnTo>
                  <a:lnTo>
                    <a:pt x="367792" y="2557056"/>
                  </a:lnTo>
                  <a:lnTo>
                    <a:pt x="361746" y="2562352"/>
                  </a:lnTo>
                  <a:lnTo>
                    <a:pt x="356463" y="2568410"/>
                  </a:lnTo>
                  <a:lnTo>
                    <a:pt x="352132" y="2575026"/>
                  </a:lnTo>
                  <a:lnTo>
                    <a:pt x="91071" y="2575026"/>
                  </a:lnTo>
                  <a:lnTo>
                    <a:pt x="79070" y="2577363"/>
                  </a:lnTo>
                  <a:lnTo>
                    <a:pt x="69443" y="2583777"/>
                  </a:lnTo>
                  <a:lnTo>
                    <a:pt x="63030" y="2593429"/>
                  </a:lnTo>
                  <a:lnTo>
                    <a:pt x="60706" y="2605455"/>
                  </a:lnTo>
                  <a:lnTo>
                    <a:pt x="62509" y="2615768"/>
                  </a:lnTo>
                  <a:lnTo>
                    <a:pt x="67538" y="2624734"/>
                  </a:lnTo>
                  <a:lnTo>
                    <a:pt x="75222" y="2631427"/>
                  </a:lnTo>
                  <a:lnTo>
                    <a:pt x="85001" y="2634881"/>
                  </a:lnTo>
                  <a:lnTo>
                    <a:pt x="27317" y="2930055"/>
                  </a:lnTo>
                  <a:lnTo>
                    <a:pt x="68808" y="2930055"/>
                  </a:lnTo>
                  <a:lnTo>
                    <a:pt x="113334" y="2698788"/>
                  </a:lnTo>
                  <a:lnTo>
                    <a:pt x="171005" y="2930055"/>
                  </a:lnTo>
                  <a:lnTo>
                    <a:pt x="212496" y="2930055"/>
                  </a:lnTo>
                  <a:lnTo>
                    <a:pt x="154419" y="2698788"/>
                  </a:lnTo>
                  <a:lnTo>
                    <a:pt x="138620" y="2635897"/>
                  </a:lnTo>
                  <a:lnTo>
                    <a:pt x="351129" y="2635897"/>
                  </a:lnTo>
                  <a:lnTo>
                    <a:pt x="355460" y="2642514"/>
                  </a:lnTo>
                  <a:lnTo>
                    <a:pt x="360730" y="2648572"/>
                  </a:lnTo>
                  <a:lnTo>
                    <a:pt x="366776" y="2653868"/>
                  </a:lnTo>
                  <a:lnTo>
                    <a:pt x="373380" y="2658211"/>
                  </a:lnTo>
                  <a:lnTo>
                    <a:pt x="373380" y="3173501"/>
                  </a:lnTo>
                  <a:lnTo>
                    <a:pt x="302552" y="3173501"/>
                  </a:lnTo>
                  <a:lnTo>
                    <a:pt x="294690" y="3175101"/>
                  </a:lnTo>
                  <a:lnTo>
                    <a:pt x="288264" y="3179470"/>
                  </a:lnTo>
                  <a:lnTo>
                    <a:pt x="283908" y="3185922"/>
                  </a:lnTo>
                  <a:lnTo>
                    <a:pt x="282321" y="3193796"/>
                  </a:lnTo>
                  <a:lnTo>
                    <a:pt x="282321" y="3214078"/>
                  </a:lnTo>
                  <a:lnTo>
                    <a:pt x="161899" y="3214078"/>
                  </a:lnTo>
                  <a:lnTo>
                    <a:pt x="161899" y="3274949"/>
                  </a:lnTo>
                  <a:lnTo>
                    <a:pt x="647611" y="3274949"/>
                  </a:lnTo>
                  <a:lnTo>
                    <a:pt x="647611" y="3214078"/>
                  </a:lnTo>
                  <a:lnTo>
                    <a:pt x="526186" y="3214078"/>
                  </a:lnTo>
                  <a:lnTo>
                    <a:pt x="526186" y="3193796"/>
                  </a:lnTo>
                  <a:lnTo>
                    <a:pt x="524586" y="3185922"/>
                  </a:lnTo>
                  <a:lnTo>
                    <a:pt x="520242" y="3179470"/>
                  </a:lnTo>
                  <a:lnTo>
                    <a:pt x="513803" y="3175101"/>
                  </a:lnTo>
                  <a:lnTo>
                    <a:pt x="505942" y="3173501"/>
                  </a:lnTo>
                  <a:lnTo>
                    <a:pt x="435114" y="3173501"/>
                  </a:lnTo>
                  <a:lnTo>
                    <a:pt x="435114" y="2658211"/>
                  </a:lnTo>
                  <a:lnTo>
                    <a:pt x="441718" y="2653868"/>
                  </a:lnTo>
                  <a:lnTo>
                    <a:pt x="447763" y="2648572"/>
                  </a:lnTo>
                  <a:lnTo>
                    <a:pt x="453047" y="2642514"/>
                  </a:lnTo>
                  <a:lnTo>
                    <a:pt x="457377" y="2635897"/>
                  </a:lnTo>
                  <a:lnTo>
                    <a:pt x="651662" y="2635897"/>
                  </a:lnTo>
                  <a:lnTo>
                    <a:pt x="594995" y="2930055"/>
                  </a:lnTo>
                  <a:lnTo>
                    <a:pt x="636473" y="2930055"/>
                  </a:lnTo>
                  <a:lnTo>
                    <a:pt x="680999" y="2698788"/>
                  </a:lnTo>
                  <a:lnTo>
                    <a:pt x="737666" y="2930055"/>
                  </a:lnTo>
                  <a:lnTo>
                    <a:pt x="779170" y="2930055"/>
                  </a:lnTo>
                  <a:close/>
                </a:path>
                <a:path w="2097404" h="3275329">
                  <a:moveTo>
                    <a:pt x="809536" y="2960484"/>
                  </a:moveTo>
                  <a:lnTo>
                    <a:pt x="566661" y="2960484"/>
                  </a:lnTo>
                  <a:lnTo>
                    <a:pt x="576237" y="2984119"/>
                  </a:lnTo>
                  <a:lnTo>
                    <a:pt x="602322" y="3003473"/>
                  </a:lnTo>
                  <a:lnTo>
                    <a:pt x="640943" y="3016554"/>
                  </a:lnTo>
                  <a:lnTo>
                    <a:pt x="688086" y="3021355"/>
                  </a:lnTo>
                  <a:lnTo>
                    <a:pt x="735241" y="3016554"/>
                  </a:lnTo>
                  <a:lnTo>
                    <a:pt x="773849" y="3003473"/>
                  </a:lnTo>
                  <a:lnTo>
                    <a:pt x="799947" y="2984119"/>
                  </a:lnTo>
                  <a:lnTo>
                    <a:pt x="809536" y="2960484"/>
                  </a:lnTo>
                  <a:close/>
                </a:path>
                <a:path w="2097404" h="3275329">
                  <a:moveTo>
                    <a:pt x="2097049" y="527469"/>
                  </a:moveTo>
                  <a:lnTo>
                    <a:pt x="2093823" y="511390"/>
                  </a:lnTo>
                  <a:lnTo>
                    <a:pt x="2084146" y="497039"/>
                  </a:lnTo>
                  <a:lnTo>
                    <a:pt x="1810918" y="223151"/>
                  </a:lnTo>
                  <a:lnTo>
                    <a:pt x="1871624" y="162293"/>
                  </a:lnTo>
                  <a:lnTo>
                    <a:pt x="1709724" y="0"/>
                  </a:lnTo>
                  <a:lnTo>
                    <a:pt x="1507350" y="202869"/>
                  </a:lnTo>
                  <a:lnTo>
                    <a:pt x="1669249" y="365163"/>
                  </a:lnTo>
                  <a:lnTo>
                    <a:pt x="1750199" y="284022"/>
                  </a:lnTo>
                  <a:lnTo>
                    <a:pt x="2023414" y="557898"/>
                  </a:lnTo>
                  <a:lnTo>
                    <a:pt x="2037740" y="567601"/>
                  </a:lnTo>
                  <a:lnTo>
                    <a:pt x="2053780" y="570826"/>
                  </a:lnTo>
                  <a:lnTo>
                    <a:pt x="2069820" y="567601"/>
                  </a:lnTo>
                  <a:lnTo>
                    <a:pt x="2084146" y="557898"/>
                  </a:lnTo>
                  <a:lnTo>
                    <a:pt x="2093823" y="543534"/>
                  </a:lnTo>
                  <a:lnTo>
                    <a:pt x="2097049" y="527469"/>
                  </a:lnTo>
                  <a:close/>
                </a:path>
              </a:pathLst>
            </a:custGeom>
            <a:solidFill>
              <a:srgbClr val="B71E42"/>
            </a:solidFill>
          </p:spPr>
          <p:txBody>
            <a:bodyPr wrap="square" lIns="0" tIns="0" rIns="0" bIns="0" rtlCol="0"/>
            <a:lstStyle/>
            <a:p>
              <a:endParaRPr/>
            </a:p>
          </p:txBody>
        </p:sp>
      </p:grpSp>
      <p:sp>
        <p:nvSpPr>
          <p:cNvPr id="15" name="object 15"/>
          <p:cNvSpPr txBox="1"/>
          <p:nvPr/>
        </p:nvSpPr>
        <p:spPr>
          <a:xfrm>
            <a:off x="1103789" y="2939505"/>
            <a:ext cx="2124710" cy="299720"/>
          </a:xfrm>
          <a:prstGeom prst="rect">
            <a:avLst/>
          </a:prstGeom>
        </p:spPr>
        <p:txBody>
          <a:bodyPr vert="horz" wrap="square" lIns="0" tIns="12700" rIns="0" bIns="0" rtlCol="0">
            <a:spAutoFit/>
          </a:bodyPr>
          <a:lstStyle/>
          <a:p>
            <a:pPr marL="12700">
              <a:lnSpc>
                <a:spcPct val="100000"/>
              </a:lnSpc>
              <a:spcBef>
                <a:spcPts val="100"/>
              </a:spcBef>
            </a:pPr>
            <a:r>
              <a:rPr sz="1800" spc="-55" dirty="0">
                <a:latin typeface="Trebuchet MS"/>
                <a:cs typeface="Trebuchet MS"/>
              </a:rPr>
              <a:t>R</a:t>
            </a:r>
            <a:r>
              <a:rPr sz="1800" spc="-25" dirty="0">
                <a:latin typeface="Trebuchet MS"/>
                <a:cs typeface="Trebuchet MS"/>
              </a:rPr>
              <a:t>i</a:t>
            </a:r>
            <a:r>
              <a:rPr sz="1800" spc="-114" dirty="0">
                <a:latin typeface="Trebuchet MS"/>
                <a:cs typeface="Trebuchet MS"/>
              </a:rPr>
              <a:t>ght</a:t>
            </a:r>
            <a:r>
              <a:rPr sz="1800" spc="-50" dirty="0">
                <a:latin typeface="Trebuchet MS"/>
                <a:cs typeface="Trebuchet MS"/>
              </a:rPr>
              <a:t> </a:t>
            </a:r>
            <a:r>
              <a:rPr sz="1800" spc="-45" dirty="0">
                <a:latin typeface="Trebuchet MS"/>
                <a:cs typeface="Trebuchet MS"/>
              </a:rPr>
              <a:t>to</a:t>
            </a:r>
            <a:r>
              <a:rPr sz="1800" spc="-50" dirty="0">
                <a:latin typeface="Trebuchet MS"/>
                <a:cs typeface="Trebuchet MS"/>
              </a:rPr>
              <a:t> </a:t>
            </a:r>
            <a:r>
              <a:rPr sz="1800" spc="-40" dirty="0">
                <a:latin typeface="Trebuchet MS"/>
                <a:cs typeface="Trebuchet MS"/>
              </a:rPr>
              <a:t>co</a:t>
            </a:r>
            <a:r>
              <a:rPr sz="1800" spc="-110" dirty="0">
                <a:latin typeface="Trebuchet MS"/>
                <a:cs typeface="Trebuchet MS"/>
              </a:rPr>
              <a:t>mpe</a:t>
            </a:r>
            <a:r>
              <a:rPr sz="1800" spc="-85" dirty="0">
                <a:latin typeface="Trebuchet MS"/>
                <a:cs typeface="Trebuchet MS"/>
              </a:rPr>
              <a:t>nsati</a:t>
            </a:r>
            <a:r>
              <a:rPr sz="1800" spc="-100" dirty="0">
                <a:latin typeface="Trebuchet MS"/>
                <a:cs typeface="Trebuchet MS"/>
              </a:rPr>
              <a:t>o</a:t>
            </a:r>
            <a:r>
              <a:rPr sz="1800" spc="-85" dirty="0">
                <a:latin typeface="Trebuchet MS"/>
                <a:cs typeface="Trebuchet MS"/>
              </a:rPr>
              <a:t>n</a:t>
            </a:r>
            <a:endParaRPr sz="1800" dirty="0">
              <a:latin typeface="Trebuchet MS"/>
              <a:cs typeface="Trebuchet MS"/>
            </a:endParaRPr>
          </a:p>
        </p:txBody>
      </p:sp>
      <p:sp>
        <p:nvSpPr>
          <p:cNvPr id="16" name="object 16"/>
          <p:cNvSpPr txBox="1"/>
          <p:nvPr/>
        </p:nvSpPr>
        <p:spPr>
          <a:xfrm>
            <a:off x="3950209" y="2948234"/>
            <a:ext cx="1927225" cy="777240"/>
          </a:xfrm>
          <a:prstGeom prst="rect">
            <a:avLst/>
          </a:prstGeom>
        </p:spPr>
        <p:txBody>
          <a:bodyPr vert="horz" wrap="square" lIns="0" tIns="48260" rIns="0" bIns="0" rtlCol="0">
            <a:spAutoFit/>
          </a:bodyPr>
          <a:lstStyle/>
          <a:p>
            <a:pPr marL="12065" marR="5080" indent="3175" algn="ctr">
              <a:lnSpc>
                <a:spcPct val="86900"/>
              </a:lnSpc>
              <a:spcBef>
                <a:spcPts val="380"/>
              </a:spcBef>
            </a:pPr>
            <a:r>
              <a:rPr sz="1800" spc="-30" dirty="0">
                <a:latin typeface="Trebuchet MS"/>
                <a:cs typeface="Trebuchet MS"/>
              </a:rPr>
              <a:t>L</a:t>
            </a:r>
            <a:r>
              <a:rPr sz="1800" spc="-5" dirty="0">
                <a:latin typeface="Trebuchet MS"/>
                <a:cs typeface="Trebuchet MS"/>
              </a:rPr>
              <a:t>os</a:t>
            </a:r>
            <a:r>
              <a:rPr sz="1800" spc="-40" dirty="0">
                <a:latin typeface="Trebuchet MS"/>
                <a:cs typeface="Trebuchet MS"/>
              </a:rPr>
              <a:t>s</a:t>
            </a:r>
            <a:r>
              <a:rPr sz="1800" spc="-60" dirty="0">
                <a:latin typeface="Trebuchet MS"/>
                <a:cs typeface="Trebuchet MS"/>
              </a:rPr>
              <a:t> </a:t>
            </a:r>
            <a:r>
              <a:rPr sz="1800" spc="-120" dirty="0">
                <a:latin typeface="Trebuchet MS"/>
                <a:cs typeface="Trebuchet MS"/>
              </a:rPr>
              <a:t>and</a:t>
            </a:r>
            <a:r>
              <a:rPr sz="1800" spc="-50" dirty="0">
                <a:latin typeface="Trebuchet MS"/>
                <a:cs typeface="Trebuchet MS"/>
              </a:rPr>
              <a:t> </a:t>
            </a:r>
            <a:r>
              <a:rPr sz="1800" spc="-120" dirty="0">
                <a:latin typeface="Trebuchet MS"/>
                <a:cs typeface="Trebuchet MS"/>
              </a:rPr>
              <a:t>damage  </a:t>
            </a:r>
            <a:r>
              <a:rPr sz="1800" spc="-100" dirty="0">
                <a:latin typeface="Trebuchet MS"/>
                <a:cs typeface="Trebuchet MS"/>
              </a:rPr>
              <a:t>caus</a:t>
            </a:r>
            <a:r>
              <a:rPr sz="1800" spc="-105" dirty="0">
                <a:latin typeface="Trebuchet MS"/>
                <a:cs typeface="Trebuchet MS"/>
              </a:rPr>
              <a:t>ed</a:t>
            </a:r>
            <a:r>
              <a:rPr sz="1800" spc="-55" dirty="0">
                <a:latin typeface="Trebuchet MS"/>
                <a:cs typeface="Trebuchet MS"/>
              </a:rPr>
              <a:t> </a:t>
            </a:r>
            <a:r>
              <a:rPr sz="1800" spc="-45" dirty="0">
                <a:latin typeface="Trebuchet MS"/>
                <a:cs typeface="Trebuchet MS"/>
              </a:rPr>
              <a:t>to</a:t>
            </a:r>
            <a:r>
              <a:rPr sz="1800" spc="-40" dirty="0">
                <a:latin typeface="Trebuchet MS"/>
                <a:cs typeface="Trebuchet MS"/>
              </a:rPr>
              <a:t> </a:t>
            </a:r>
            <a:r>
              <a:rPr sz="1800" spc="-105" dirty="0">
                <a:latin typeface="Trebuchet MS"/>
                <a:cs typeface="Trebuchet MS"/>
              </a:rPr>
              <a:t>individuals  </a:t>
            </a:r>
            <a:r>
              <a:rPr sz="1800" spc="-90" dirty="0">
                <a:latin typeface="Trebuchet MS"/>
                <a:cs typeface="Trebuchet MS"/>
              </a:rPr>
              <a:t>(</a:t>
            </a:r>
            <a:r>
              <a:rPr sz="1800" spc="-85" dirty="0">
                <a:latin typeface="Trebuchet MS"/>
                <a:cs typeface="Trebuchet MS"/>
              </a:rPr>
              <a:t>also</a:t>
            </a:r>
            <a:r>
              <a:rPr sz="1800" spc="-45" dirty="0">
                <a:latin typeface="Trebuchet MS"/>
                <a:cs typeface="Trebuchet MS"/>
              </a:rPr>
              <a:t> </a:t>
            </a:r>
            <a:r>
              <a:rPr sz="1800" spc="-160" dirty="0">
                <a:latin typeface="Trebuchet MS"/>
                <a:cs typeface="Trebuchet MS"/>
              </a:rPr>
              <a:t>lega</a:t>
            </a:r>
            <a:r>
              <a:rPr sz="1800" spc="-100" dirty="0">
                <a:latin typeface="Trebuchet MS"/>
                <a:cs typeface="Trebuchet MS"/>
              </a:rPr>
              <a:t>l</a:t>
            </a:r>
            <a:r>
              <a:rPr sz="1800" spc="-40" dirty="0">
                <a:latin typeface="Trebuchet MS"/>
                <a:cs typeface="Trebuchet MS"/>
              </a:rPr>
              <a:t> </a:t>
            </a:r>
            <a:r>
              <a:rPr sz="1800" spc="-55" dirty="0">
                <a:latin typeface="Trebuchet MS"/>
                <a:cs typeface="Trebuchet MS"/>
              </a:rPr>
              <a:t>persons)</a:t>
            </a:r>
            <a:endParaRPr sz="1800" dirty="0">
              <a:latin typeface="Trebuchet MS"/>
              <a:cs typeface="Trebuchet MS"/>
            </a:endParaRPr>
          </a:p>
        </p:txBody>
      </p:sp>
      <p:sp>
        <p:nvSpPr>
          <p:cNvPr id="17" name="object 17"/>
          <p:cNvSpPr txBox="1"/>
          <p:nvPr/>
        </p:nvSpPr>
        <p:spPr>
          <a:xfrm>
            <a:off x="2435980" y="5494217"/>
            <a:ext cx="2123440" cy="539115"/>
          </a:xfrm>
          <a:prstGeom prst="rect">
            <a:avLst/>
          </a:prstGeom>
        </p:spPr>
        <p:txBody>
          <a:bodyPr vert="horz" wrap="square" lIns="0" tIns="50165" rIns="0" bIns="0" rtlCol="0">
            <a:spAutoFit/>
          </a:bodyPr>
          <a:lstStyle/>
          <a:p>
            <a:pPr marL="262255" marR="5080" indent="-250190" algn="ctr">
              <a:lnSpc>
                <a:spcPts val="1880"/>
              </a:lnSpc>
              <a:spcBef>
                <a:spcPts val="395"/>
              </a:spcBef>
            </a:pPr>
            <a:r>
              <a:rPr sz="1800" spc="25" dirty="0">
                <a:latin typeface="Trebuchet MS"/>
                <a:cs typeface="Trebuchet MS"/>
              </a:rPr>
              <a:t>A</a:t>
            </a:r>
            <a:r>
              <a:rPr sz="1800" spc="-15" dirty="0">
                <a:latin typeface="Trebuchet MS"/>
                <a:cs typeface="Trebuchet MS"/>
              </a:rPr>
              <a:t>n</a:t>
            </a:r>
            <a:r>
              <a:rPr sz="1800" spc="-100" dirty="0">
                <a:latin typeface="Trebuchet MS"/>
                <a:cs typeface="Trebuchet MS"/>
              </a:rPr>
              <a:t>y</a:t>
            </a:r>
            <a:r>
              <a:rPr sz="1800" spc="-45" dirty="0">
                <a:latin typeface="Trebuchet MS"/>
                <a:cs typeface="Trebuchet MS"/>
              </a:rPr>
              <a:t> </a:t>
            </a:r>
            <a:r>
              <a:rPr sz="1800" spc="-55" dirty="0">
                <a:latin typeface="Trebuchet MS"/>
                <a:cs typeface="Trebuchet MS"/>
              </a:rPr>
              <a:t>possi</a:t>
            </a:r>
            <a:r>
              <a:rPr sz="1800" spc="-120" dirty="0">
                <a:latin typeface="Trebuchet MS"/>
                <a:cs typeface="Trebuchet MS"/>
              </a:rPr>
              <a:t>ble</a:t>
            </a:r>
            <a:r>
              <a:rPr sz="1800" spc="-45" dirty="0">
                <a:latin typeface="Trebuchet MS"/>
                <a:cs typeface="Trebuchet MS"/>
              </a:rPr>
              <a:t> </a:t>
            </a:r>
            <a:r>
              <a:rPr sz="1800" spc="-55" dirty="0">
                <a:latin typeface="Trebuchet MS"/>
                <a:cs typeface="Trebuchet MS"/>
              </a:rPr>
              <a:t>b</a:t>
            </a:r>
            <a:r>
              <a:rPr sz="1800" spc="-85" dirty="0">
                <a:latin typeface="Trebuchet MS"/>
                <a:cs typeface="Trebuchet MS"/>
              </a:rPr>
              <a:t>r</a:t>
            </a:r>
            <a:r>
              <a:rPr sz="1800" spc="-125" dirty="0">
                <a:latin typeface="Trebuchet MS"/>
                <a:cs typeface="Trebuchet MS"/>
              </a:rPr>
              <a:t>each</a:t>
            </a:r>
            <a:r>
              <a:rPr sz="1800" spc="-45" dirty="0">
                <a:latin typeface="Trebuchet MS"/>
                <a:cs typeface="Trebuchet MS"/>
              </a:rPr>
              <a:t> </a:t>
            </a:r>
            <a:r>
              <a:rPr sz="1800" spc="-80" dirty="0">
                <a:latin typeface="Trebuchet MS"/>
                <a:cs typeface="Trebuchet MS"/>
              </a:rPr>
              <a:t>of</a:t>
            </a:r>
            <a:r>
              <a:rPr lang="hu-HU" sz="1800" spc="-80" dirty="0">
                <a:latin typeface="Trebuchet MS"/>
                <a:cs typeface="Trebuchet MS"/>
              </a:rPr>
              <a:t> </a:t>
            </a:r>
            <a:r>
              <a:rPr sz="1800" spc="-110" dirty="0">
                <a:latin typeface="Trebuchet MS"/>
                <a:cs typeface="Trebuchet MS"/>
              </a:rPr>
              <a:t>the</a:t>
            </a:r>
            <a:r>
              <a:rPr sz="1800" spc="-50" dirty="0">
                <a:latin typeface="Trebuchet MS"/>
                <a:cs typeface="Trebuchet MS"/>
              </a:rPr>
              <a:t> </a:t>
            </a:r>
            <a:r>
              <a:rPr sz="1800" spc="20" dirty="0">
                <a:latin typeface="Trebuchet MS"/>
                <a:cs typeface="Trebuchet MS"/>
              </a:rPr>
              <a:t>EU</a:t>
            </a:r>
            <a:r>
              <a:rPr sz="1800" spc="-45" dirty="0">
                <a:latin typeface="Trebuchet MS"/>
                <a:cs typeface="Trebuchet MS"/>
              </a:rPr>
              <a:t> </a:t>
            </a:r>
            <a:r>
              <a:rPr sz="1800" spc="-120" dirty="0">
                <a:latin typeface="Trebuchet MS"/>
                <a:cs typeface="Trebuchet MS"/>
              </a:rPr>
              <a:t>l</a:t>
            </a:r>
            <a:r>
              <a:rPr sz="1800" spc="-265" dirty="0">
                <a:latin typeface="Trebuchet MS"/>
                <a:cs typeface="Trebuchet MS"/>
              </a:rPr>
              <a:t>a</a:t>
            </a:r>
            <a:r>
              <a:rPr sz="1800" spc="-45" dirty="0">
                <a:latin typeface="Trebuchet MS"/>
                <a:cs typeface="Trebuchet MS"/>
              </a:rPr>
              <a:t>w</a:t>
            </a:r>
            <a:endParaRPr sz="1800" dirty="0">
              <a:latin typeface="Trebuchet MS"/>
              <a:cs typeface="Trebuchet MS"/>
            </a:endParaRPr>
          </a:p>
        </p:txBody>
      </p:sp>
      <p:sp>
        <p:nvSpPr>
          <p:cNvPr id="20" name="Slide Number Placeholder 3">
            <a:extLst>
              <a:ext uri="{FF2B5EF4-FFF2-40B4-BE49-F238E27FC236}">
                <a16:creationId xmlns:a16="http://schemas.microsoft.com/office/drawing/2014/main" id="{C2A5A41F-6292-41AF-8C48-D9A603610B10}"/>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8</a:t>
            </a:fld>
            <a:endParaRPr lang="en-US" sz="1000"/>
          </a:p>
        </p:txBody>
      </p:sp>
      <p:sp>
        <p:nvSpPr>
          <p:cNvPr id="21" name="Fußzeilenplatzhalter 17">
            <a:extLst>
              <a:ext uri="{FF2B5EF4-FFF2-40B4-BE49-F238E27FC236}">
                <a16:creationId xmlns:a16="http://schemas.microsoft.com/office/drawing/2014/main" id="{CFA48956-C0EC-418F-980B-E0EF2B09657A}"/>
              </a:ext>
            </a:extLst>
          </p:cNvPr>
          <p:cNvSpPr>
            <a:spLocks noGrp="1"/>
          </p:cNvSpPr>
          <p:nvPr>
            <p:ph type="ftr" sz="quarter" idx="5"/>
          </p:nvPr>
        </p:nvSpPr>
        <p:spPr>
          <a:xfrm>
            <a:off x="201881" y="6459785"/>
            <a:ext cx="8307108" cy="365125"/>
          </a:xfrm>
        </p:spPr>
        <p:txBody>
          <a:bodyPr/>
          <a:lstStyle/>
          <a:p>
            <a:r>
              <a:rPr lang="en-US">
                <a:solidFill>
                  <a:schemeClr val="bg1"/>
                </a:solidFill>
              </a:rPr>
              <a:t>FISMA/2022/LVP/0010 – Online training material for judges – 6.Remedies for the breach of Investors’ Rights under Eu law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061460" cy="6439877"/>
          </a:xfrm>
          <a:custGeom>
            <a:avLst/>
            <a:gdLst/>
            <a:ahLst/>
            <a:cxnLst/>
            <a:rect l="l" t="t" r="r" b="b"/>
            <a:pathLst>
              <a:path w="4061460" h="6858000">
                <a:moveTo>
                  <a:pt x="4061460" y="0"/>
                </a:moveTo>
                <a:lnTo>
                  <a:pt x="0" y="0"/>
                </a:lnTo>
                <a:lnTo>
                  <a:pt x="0" y="6858000"/>
                </a:lnTo>
                <a:lnTo>
                  <a:pt x="4061460" y="6858000"/>
                </a:lnTo>
                <a:lnTo>
                  <a:pt x="4061460" y="0"/>
                </a:lnTo>
                <a:close/>
              </a:path>
            </a:pathLst>
          </a:custGeom>
          <a:solidFill>
            <a:schemeClr val="accent1"/>
          </a:solidFill>
        </p:spPr>
        <p:txBody>
          <a:bodyPr wrap="square" lIns="0" tIns="0" rIns="0" bIns="0" rtlCol="0"/>
          <a:lstStyle/>
          <a:p>
            <a:endParaRPr/>
          </a:p>
        </p:txBody>
      </p:sp>
      <p:sp>
        <p:nvSpPr>
          <p:cNvPr id="3" name="object 3"/>
          <p:cNvSpPr txBox="1"/>
          <p:nvPr/>
        </p:nvSpPr>
        <p:spPr>
          <a:xfrm>
            <a:off x="415544" y="1208024"/>
            <a:ext cx="3645916" cy="1030410"/>
          </a:xfrm>
          <a:prstGeom prst="rect">
            <a:avLst/>
          </a:prstGeom>
        </p:spPr>
        <p:txBody>
          <a:bodyPr vert="horz" wrap="square" lIns="0" tIns="67945" rIns="0" bIns="0" rtlCol="0" anchor="t">
            <a:spAutoFit/>
          </a:bodyPr>
          <a:lstStyle/>
          <a:p>
            <a:pPr marL="12700" marR="5080">
              <a:lnSpc>
                <a:spcPts val="3460"/>
              </a:lnSpc>
              <a:spcBef>
                <a:spcPts val="535"/>
              </a:spcBef>
            </a:pPr>
            <a:r>
              <a:rPr sz="3200" spc="350" dirty="0">
                <a:solidFill>
                  <a:srgbClr val="FFFFFF"/>
                </a:solidFill>
                <a:latin typeface="Trebuchet MS"/>
                <a:cs typeface="Trebuchet MS"/>
              </a:rPr>
              <a:t>C</a:t>
            </a:r>
            <a:r>
              <a:rPr sz="3200" spc="-145" dirty="0">
                <a:solidFill>
                  <a:srgbClr val="FFFFFF"/>
                </a:solidFill>
                <a:latin typeface="Trebuchet MS"/>
                <a:cs typeface="Trebuchet MS"/>
              </a:rPr>
              <a:t>-</a:t>
            </a:r>
            <a:r>
              <a:rPr sz="3200" spc="-315" dirty="0">
                <a:solidFill>
                  <a:srgbClr val="FFFFFF"/>
                </a:solidFill>
                <a:latin typeface="Trebuchet MS"/>
                <a:cs typeface="Trebuchet MS"/>
              </a:rPr>
              <a:t>6/</a:t>
            </a:r>
            <a:r>
              <a:rPr sz="3200" spc="-310" dirty="0">
                <a:solidFill>
                  <a:srgbClr val="FFFFFF"/>
                </a:solidFill>
                <a:latin typeface="Trebuchet MS"/>
                <a:cs typeface="Trebuchet MS"/>
              </a:rPr>
              <a:t>9</a:t>
            </a:r>
            <a:r>
              <a:rPr sz="3200" spc="-80" dirty="0">
                <a:solidFill>
                  <a:srgbClr val="FFFFFF"/>
                </a:solidFill>
                <a:latin typeface="Trebuchet MS"/>
                <a:cs typeface="Trebuchet MS"/>
              </a:rPr>
              <a:t>0</a:t>
            </a:r>
            <a:r>
              <a:rPr lang="en-US" sz="3200" spc="-95" dirty="0">
                <a:solidFill>
                  <a:srgbClr val="FFFFFF"/>
                </a:solidFill>
                <a:latin typeface="Trebuchet MS"/>
                <a:cs typeface="Trebuchet MS"/>
              </a:rPr>
              <a:t> &amp; C-</a:t>
            </a:r>
            <a:r>
              <a:rPr lang="en-US" sz="3200" spc="-315" dirty="0">
                <a:solidFill>
                  <a:srgbClr val="FFFFFF"/>
                </a:solidFill>
                <a:latin typeface="Trebuchet MS"/>
                <a:cs typeface="Trebuchet MS"/>
              </a:rPr>
              <a:t>9/</a:t>
            </a:r>
            <a:r>
              <a:rPr lang="en-US" sz="3200" spc="-310" dirty="0">
                <a:solidFill>
                  <a:srgbClr val="FFFFFF"/>
                </a:solidFill>
                <a:latin typeface="Trebuchet MS"/>
                <a:cs typeface="Trebuchet MS"/>
              </a:rPr>
              <a:t>9</a:t>
            </a:r>
            <a:r>
              <a:rPr lang="en-US" sz="3200" spc="-55" dirty="0">
                <a:solidFill>
                  <a:srgbClr val="FFFFFF"/>
                </a:solidFill>
                <a:latin typeface="Trebuchet MS"/>
                <a:cs typeface="Trebuchet MS"/>
              </a:rPr>
              <a:t>0  </a:t>
            </a:r>
            <a:endParaRPr lang="en-GB" sz="3200" spc="-55" dirty="0">
              <a:solidFill>
                <a:srgbClr val="FFFFFF"/>
              </a:solidFill>
              <a:latin typeface="Trebuchet MS"/>
              <a:cs typeface="Trebuchet MS"/>
            </a:endParaRPr>
          </a:p>
          <a:p>
            <a:pPr marL="12700" marR="5080">
              <a:lnSpc>
                <a:spcPts val="3460"/>
              </a:lnSpc>
              <a:spcBef>
                <a:spcPts val="535"/>
              </a:spcBef>
            </a:pPr>
            <a:r>
              <a:rPr sz="3200" spc="180" dirty="0">
                <a:solidFill>
                  <a:srgbClr val="FFFFFF"/>
                </a:solidFill>
                <a:latin typeface="Trebuchet MS"/>
                <a:cs typeface="Trebuchet MS"/>
              </a:rPr>
              <a:t>FRANCOVICH</a:t>
            </a:r>
            <a:endParaRPr sz="3200" dirty="0">
              <a:latin typeface="Trebuchet MS"/>
              <a:cs typeface="Trebuchet MS"/>
            </a:endParaRPr>
          </a:p>
        </p:txBody>
      </p:sp>
      <p:sp>
        <p:nvSpPr>
          <p:cNvPr id="4" name="object 4"/>
          <p:cNvSpPr txBox="1"/>
          <p:nvPr/>
        </p:nvSpPr>
        <p:spPr>
          <a:xfrm>
            <a:off x="412341" y="2229116"/>
            <a:ext cx="2829560" cy="513715"/>
          </a:xfrm>
          <a:prstGeom prst="rect">
            <a:avLst/>
          </a:prstGeom>
        </p:spPr>
        <p:txBody>
          <a:bodyPr vert="horz" wrap="square" lIns="0" tIns="13335" rIns="0" bIns="0" rtlCol="0">
            <a:spAutoFit/>
          </a:bodyPr>
          <a:lstStyle/>
          <a:p>
            <a:pPr marL="12700">
              <a:lnSpc>
                <a:spcPct val="100000"/>
              </a:lnSpc>
              <a:spcBef>
                <a:spcPts val="105"/>
              </a:spcBef>
            </a:pPr>
            <a:r>
              <a:rPr lang="en-US" sz="3200" spc="380" dirty="0">
                <a:solidFill>
                  <a:srgbClr val="FFFFFF"/>
                </a:solidFill>
                <a:latin typeface="Trebuchet MS"/>
                <a:cs typeface="Trebuchet MS"/>
              </a:rPr>
              <a:t>AND</a:t>
            </a:r>
            <a:r>
              <a:rPr sz="3200" spc="-165" dirty="0">
                <a:solidFill>
                  <a:srgbClr val="FFFFFF"/>
                </a:solidFill>
                <a:latin typeface="Trebuchet MS"/>
                <a:cs typeface="Trebuchet MS"/>
              </a:rPr>
              <a:t> </a:t>
            </a:r>
            <a:r>
              <a:rPr lang="pt-PT" sz="3200" spc="110" dirty="0">
                <a:solidFill>
                  <a:srgbClr val="FFFFFF"/>
                </a:solidFill>
                <a:latin typeface="Trebuchet MS"/>
                <a:cs typeface="Trebuchet MS"/>
              </a:rPr>
              <a:t>B</a:t>
            </a:r>
            <a:r>
              <a:rPr sz="3200" spc="110" dirty="0">
                <a:solidFill>
                  <a:srgbClr val="FFFFFF"/>
                </a:solidFill>
                <a:latin typeface="Trebuchet MS"/>
                <a:cs typeface="Trebuchet MS"/>
              </a:rPr>
              <a:t>ONIFACI</a:t>
            </a:r>
            <a:endParaRPr sz="3200" dirty="0">
              <a:latin typeface="Trebuchet MS"/>
              <a:cs typeface="Trebuchet MS"/>
            </a:endParaRPr>
          </a:p>
        </p:txBody>
      </p:sp>
      <p:sp>
        <p:nvSpPr>
          <p:cNvPr id="9" name="object 9"/>
          <p:cNvSpPr txBox="1"/>
          <p:nvPr/>
        </p:nvSpPr>
        <p:spPr>
          <a:xfrm>
            <a:off x="4193603" y="1528777"/>
            <a:ext cx="6922266" cy="4479431"/>
          </a:xfrm>
          <a:prstGeom prst="rect">
            <a:avLst/>
          </a:prstGeom>
        </p:spPr>
        <p:txBody>
          <a:bodyPr vert="horz" wrap="square" lIns="0" tIns="115570" rIns="0" bIns="0" rtlCol="0">
            <a:spAutoFit/>
          </a:bodyPr>
          <a:lstStyle/>
          <a:p>
            <a:pPr marL="354965" marR="142875" indent="-342900">
              <a:lnSpc>
                <a:spcPct val="90000"/>
              </a:lnSpc>
              <a:spcBef>
                <a:spcPts val="1010"/>
              </a:spcBef>
              <a:buFont typeface="+mj-lt"/>
              <a:buAutoNum type="arabicPeriod" startAt="34"/>
              <a:tabLst>
                <a:tab pos="273050" algn="l"/>
              </a:tabLst>
            </a:pPr>
            <a:r>
              <a:rPr lang="hu-HU" sz="1600" spc="-50" dirty="0">
                <a:cs typeface="Arial" panose="020B0604020202020204" pitchFamily="34" charset="0"/>
              </a:rPr>
              <a:t>T</a:t>
            </a:r>
            <a:r>
              <a:rPr lang="en-US" sz="1600" spc="-50" dirty="0">
                <a:cs typeface="Arial" panose="020B0604020202020204" pitchFamily="34" charset="0"/>
              </a:rPr>
              <a:t>he</a:t>
            </a:r>
            <a:r>
              <a:rPr lang="en-US" sz="1600" spc="-35" dirty="0">
                <a:cs typeface="Arial" panose="020B0604020202020204" pitchFamily="34" charset="0"/>
              </a:rPr>
              <a:t> </a:t>
            </a:r>
            <a:r>
              <a:rPr lang="en-US" sz="1600" spc="-85" dirty="0">
                <a:cs typeface="Arial" panose="020B0604020202020204" pitchFamily="34" charset="0"/>
              </a:rPr>
              <a:t>possibility</a:t>
            </a:r>
            <a:r>
              <a:rPr lang="en-US" sz="1600" spc="-5" dirty="0">
                <a:cs typeface="Arial" panose="020B0604020202020204" pitchFamily="34" charset="0"/>
              </a:rPr>
              <a:t> </a:t>
            </a:r>
            <a:r>
              <a:rPr lang="en-US" sz="1600" spc="-90" dirty="0">
                <a:cs typeface="Arial" panose="020B0604020202020204" pitchFamily="34" charset="0"/>
              </a:rPr>
              <a:t>of</a:t>
            </a:r>
            <a:r>
              <a:rPr lang="en-US" sz="1600" spc="-15" dirty="0">
                <a:cs typeface="Arial" panose="020B0604020202020204" pitchFamily="34" charset="0"/>
              </a:rPr>
              <a:t> </a:t>
            </a:r>
            <a:r>
              <a:rPr lang="en-US" sz="1600" spc="-95" dirty="0">
                <a:cs typeface="Arial" panose="020B0604020202020204" pitchFamily="34" charset="0"/>
              </a:rPr>
              <a:t>obtaining</a:t>
            </a:r>
            <a:r>
              <a:rPr lang="en-US" sz="1600" spc="-10" dirty="0">
                <a:cs typeface="Arial" panose="020B0604020202020204" pitchFamily="34" charset="0"/>
              </a:rPr>
              <a:t> </a:t>
            </a:r>
            <a:r>
              <a:rPr lang="en-US" sz="1600" spc="-60" dirty="0">
                <a:cs typeface="Arial" panose="020B0604020202020204" pitchFamily="34" charset="0"/>
              </a:rPr>
              <a:t>redress</a:t>
            </a:r>
            <a:r>
              <a:rPr lang="en-US" sz="1600" spc="-35" dirty="0">
                <a:cs typeface="Arial" panose="020B0604020202020204" pitchFamily="34" charset="0"/>
              </a:rPr>
              <a:t> </a:t>
            </a:r>
            <a:r>
              <a:rPr lang="en-US" sz="1600" spc="-80" dirty="0">
                <a:cs typeface="Arial" panose="020B0604020202020204" pitchFamily="34" charset="0"/>
              </a:rPr>
              <a:t>from</a:t>
            </a:r>
            <a:r>
              <a:rPr lang="en-US" sz="1600" spc="-5" dirty="0">
                <a:cs typeface="Arial" panose="020B0604020202020204" pitchFamily="34" charset="0"/>
              </a:rPr>
              <a:t> </a:t>
            </a:r>
            <a:r>
              <a:rPr lang="en-US" sz="1600" spc="-100" dirty="0">
                <a:cs typeface="Arial" panose="020B0604020202020204" pitchFamily="34" charset="0"/>
              </a:rPr>
              <a:t>the</a:t>
            </a:r>
            <a:r>
              <a:rPr lang="en-US" sz="1600" spc="-30" dirty="0">
                <a:cs typeface="Arial" panose="020B0604020202020204" pitchFamily="34" charset="0"/>
              </a:rPr>
              <a:t> </a:t>
            </a:r>
            <a:r>
              <a:rPr lang="en-US" sz="1600" spc="-50" dirty="0">
                <a:cs typeface="Arial" panose="020B0604020202020204" pitchFamily="34" charset="0"/>
              </a:rPr>
              <a:t>Member</a:t>
            </a:r>
            <a:r>
              <a:rPr lang="en-US" sz="1600" spc="-30" dirty="0">
                <a:cs typeface="Arial" panose="020B0604020202020204" pitchFamily="34" charset="0"/>
              </a:rPr>
              <a:t> </a:t>
            </a:r>
            <a:r>
              <a:rPr lang="en-US" sz="1600" spc="-105" dirty="0">
                <a:cs typeface="Arial" panose="020B0604020202020204" pitchFamily="34" charset="0"/>
              </a:rPr>
              <a:t>State</a:t>
            </a:r>
            <a:r>
              <a:rPr lang="en-US" sz="1600" spc="-10" dirty="0">
                <a:cs typeface="Arial" panose="020B0604020202020204" pitchFamily="34" charset="0"/>
              </a:rPr>
              <a:t> </a:t>
            </a:r>
            <a:r>
              <a:rPr lang="en-US" sz="1600" spc="-75" dirty="0">
                <a:cs typeface="Arial" panose="020B0604020202020204" pitchFamily="34" charset="0"/>
              </a:rPr>
              <a:t>is</a:t>
            </a:r>
            <a:r>
              <a:rPr lang="en-US" sz="1600" spc="-30" dirty="0">
                <a:cs typeface="Arial" panose="020B0604020202020204" pitchFamily="34" charset="0"/>
              </a:rPr>
              <a:t> </a:t>
            </a:r>
            <a:r>
              <a:rPr lang="en-US" sz="1600" spc="-90" dirty="0">
                <a:cs typeface="Arial" panose="020B0604020202020204" pitchFamily="34" charset="0"/>
              </a:rPr>
              <a:t>particularly </a:t>
            </a:r>
            <a:r>
              <a:rPr lang="en-US" sz="1600" spc="-85" dirty="0">
                <a:cs typeface="Arial" panose="020B0604020202020204" pitchFamily="34" charset="0"/>
              </a:rPr>
              <a:t> </a:t>
            </a:r>
            <a:r>
              <a:rPr lang="en-US" sz="1600" spc="-95" dirty="0">
                <a:cs typeface="Arial" panose="020B0604020202020204" pitchFamily="34" charset="0"/>
              </a:rPr>
              <a:t>indispensable</a:t>
            </a:r>
            <a:r>
              <a:rPr lang="en-US" sz="1600" spc="-50" dirty="0">
                <a:cs typeface="Arial" panose="020B0604020202020204" pitchFamily="34" charset="0"/>
              </a:rPr>
              <a:t> </a:t>
            </a:r>
            <a:r>
              <a:rPr lang="en-US" sz="1600" spc="-95" dirty="0">
                <a:cs typeface="Arial" panose="020B0604020202020204" pitchFamily="34" charset="0"/>
              </a:rPr>
              <a:t>where,</a:t>
            </a:r>
            <a:r>
              <a:rPr lang="en-US" sz="1600" spc="-210" dirty="0">
                <a:cs typeface="Arial" panose="020B0604020202020204" pitchFamily="34" charset="0"/>
              </a:rPr>
              <a:t> </a:t>
            </a:r>
            <a:r>
              <a:rPr lang="en-US" sz="1600" spc="-100" dirty="0">
                <a:cs typeface="Arial" panose="020B0604020202020204" pitchFamily="34" charset="0"/>
              </a:rPr>
              <a:t>as</a:t>
            </a:r>
            <a:r>
              <a:rPr lang="en-US" sz="1600" spc="-25" dirty="0">
                <a:cs typeface="Arial" panose="020B0604020202020204" pitchFamily="34" charset="0"/>
              </a:rPr>
              <a:t> </a:t>
            </a:r>
            <a:r>
              <a:rPr lang="en-US" sz="1600" spc="-95" dirty="0">
                <a:cs typeface="Arial" panose="020B0604020202020204" pitchFamily="34" charset="0"/>
              </a:rPr>
              <a:t>in</a:t>
            </a:r>
            <a:r>
              <a:rPr lang="en-US" sz="1600" spc="-40" dirty="0">
                <a:cs typeface="Arial" panose="020B0604020202020204" pitchFamily="34" charset="0"/>
              </a:rPr>
              <a:t> </a:t>
            </a:r>
            <a:r>
              <a:rPr lang="en-US" sz="1600" spc="-80" dirty="0">
                <a:cs typeface="Arial" panose="020B0604020202020204" pitchFamily="34" charset="0"/>
              </a:rPr>
              <a:t>this</a:t>
            </a:r>
            <a:r>
              <a:rPr lang="en-US" sz="1600" spc="-25" dirty="0">
                <a:cs typeface="Arial" panose="020B0604020202020204" pitchFamily="34" charset="0"/>
              </a:rPr>
              <a:t> </a:t>
            </a:r>
            <a:r>
              <a:rPr lang="en-US" sz="1600" spc="-125" dirty="0">
                <a:cs typeface="Arial" panose="020B0604020202020204" pitchFamily="34" charset="0"/>
              </a:rPr>
              <a:t>case,</a:t>
            </a:r>
            <a:r>
              <a:rPr lang="en-US" sz="1600" spc="-200" dirty="0">
                <a:cs typeface="Arial" panose="020B0604020202020204" pitchFamily="34" charset="0"/>
              </a:rPr>
              <a:t> </a:t>
            </a:r>
            <a:r>
              <a:rPr lang="en-US" sz="1600" spc="-95" dirty="0">
                <a:cs typeface="Arial" panose="020B0604020202020204" pitchFamily="34" charset="0"/>
              </a:rPr>
              <a:t>the</a:t>
            </a:r>
            <a:r>
              <a:rPr lang="en-US" sz="1600" spc="-20" dirty="0">
                <a:cs typeface="Arial" panose="020B0604020202020204" pitchFamily="34" charset="0"/>
              </a:rPr>
              <a:t> </a:t>
            </a:r>
            <a:r>
              <a:rPr lang="en-US" sz="1600" spc="-130" dirty="0">
                <a:cs typeface="Arial" panose="020B0604020202020204" pitchFamily="34" charset="0"/>
              </a:rPr>
              <a:t>full</a:t>
            </a:r>
            <a:r>
              <a:rPr lang="en-US" sz="1600" spc="-35" dirty="0">
                <a:cs typeface="Arial" panose="020B0604020202020204" pitchFamily="34" charset="0"/>
              </a:rPr>
              <a:t> </a:t>
            </a:r>
            <a:r>
              <a:rPr lang="en-US" sz="1600" spc="-110" dirty="0">
                <a:cs typeface="Arial" panose="020B0604020202020204" pitchFamily="34" charset="0"/>
              </a:rPr>
              <a:t>effectiveness</a:t>
            </a:r>
            <a:r>
              <a:rPr lang="en-US" sz="1600" spc="-30" dirty="0">
                <a:cs typeface="Arial" panose="020B0604020202020204" pitchFamily="34" charset="0"/>
              </a:rPr>
              <a:t> </a:t>
            </a:r>
            <a:r>
              <a:rPr lang="en-US" sz="1600" spc="-90" dirty="0">
                <a:cs typeface="Arial" panose="020B0604020202020204" pitchFamily="34" charset="0"/>
              </a:rPr>
              <a:t>of</a:t>
            </a:r>
            <a:r>
              <a:rPr lang="en-US" sz="1600" spc="-35" dirty="0">
                <a:cs typeface="Arial" panose="020B0604020202020204" pitchFamily="34" charset="0"/>
              </a:rPr>
              <a:t> </a:t>
            </a:r>
            <a:r>
              <a:rPr lang="en-US" sz="1600" spc="-55" dirty="0">
                <a:cs typeface="Arial" panose="020B0604020202020204" pitchFamily="34" charset="0"/>
              </a:rPr>
              <a:t>Community </a:t>
            </a:r>
            <a:r>
              <a:rPr lang="en-US" sz="1600" spc="-50" dirty="0">
                <a:cs typeface="Arial" panose="020B0604020202020204" pitchFamily="34" charset="0"/>
              </a:rPr>
              <a:t> </a:t>
            </a:r>
            <a:r>
              <a:rPr lang="en-US" sz="1600" spc="-70" dirty="0">
                <a:cs typeface="Arial" panose="020B0604020202020204" pitchFamily="34" charset="0"/>
              </a:rPr>
              <a:t>rules</a:t>
            </a:r>
            <a:r>
              <a:rPr lang="en-US" sz="1600" spc="-40" dirty="0">
                <a:cs typeface="Arial" panose="020B0604020202020204" pitchFamily="34" charset="0"/>
              </a:rPr>
              <a:t> </a:t>
            </a:r>
            <a:r>
              <a:rPr lang="en-US" sz="1600" spc="-75" dirty="0">
                <a:cs typeface="Arial" panose="020B0604020202020204" pitchFamily="34" charset="0"/>
              </a:rPr>
              <a:t>is</a:t>
            </a:r>
            <a:r>
              <a:rPr lang="en-US" sz="1600" spc="-35" dirty="0">
                <a:cs typeface="Arial" panose="020B0604020202020204" pitchFamily="34" charset="0"/>
              </a:rPr>
              <a:t> </a:t>
            </a:r>
            <a:r>
              <a:rPr lang="en-US" sz="1600" spc="-110" dirty="0">
                <a:cs typeface="Arial" panose="020B0604020202020204" pitchFamily="34" charset="0"/>
              </a:rPr>
              <a:t>subject</a:t>
            </a:r>
            <a:r>
              <a:rPr lang="en-US" sz="1600" spc="-35" dirty="0">
                <a:cs typeface="Arial" panose="020B0604020202020204" pitchFamily="34" charset="0"/>
              </a:rPr>
              <a:t> </a:t>
            </a:r>
            <a:r>
              <a:rPr lang="en-US" sz="1600" spc="-50" dirty="0">
                <a:cs typeface="Arial" panose="020B0604020202020204" pitchFamily="34" charset="0"/>
              </a:rPr>
              <a:t>to</a:t>
            </a:r>
            <a:r>
              <a:rPr lang="en-US" sz="1600" spc="-10" dirty="0">
                <a:cs typeface="Arial" panose="020B0604020202020204" pitchFamily="34" charset="0"/>
              </a:rPr>
              <a:t> </a:t>
            </a:r>
            <a:r>
              <a:rPr lang="en-US" sz="1600" spc="-35" dirty="0">
                <a:cs typeface="Arial" panose="020B0604020202020204" pitchFamily="34" charset="0"/>
              </a:rPr>
              <a:t>prior</a:t>
            </a:r>
            <a:r>
              <a:rPr lang="en-US" sz="1600" spc="-25" dirty="0">
                <a:cs typeface="Arial" panose="020B0604020202020204" pitchFamily="34" charset="0"/>
              </a:rPr>
              <a:t> </a:t>
            </a:r>
            <a:r>
              <a:rPr lang="en-US" sz="1600" spc="-90" dirty="0">
                <a:cs typeface="Arial" panose="020B0604020202020204" pitchFamily="34" charset="0"/>
              </a:rPr>
              <a:t>action</a:t>
            </a:r>
            <a:r>
              <a:rPr lang="en-US" sz="1600" dirty="0">
                <a:cs typeface="Arial" panose="020B0604020202020204" pitchFamily="34" charset="0"/>
              </a:rPr>
              <a:t> </a:t>
            </a:r>
            <a:r>
              <a:rPr lang="en-US" sz="1600" spc="-30" dirty="0">
                <a:cs typeface="Arial" panose="020B0604020202020204" pitchFamily="34" charset="0"/>
              </a:rPr>
              <a:t>on</a:t>
            </a:r>
            <a:r>
              <a:rPr lang="en-US" sz="1600" spc="-20" dirty="0">
                <a:cs typeface="Arial" panose="020B0604020202020204" pitchFamily="34" charset="0"/>
              </a:rPr>
              <a:t> </a:t>
            </a:r>
            <a:r>
              <a:rPr lang="en-US" sz="1600" spc="-100" dirty="0">
                <a:cs typeface="Arial" panose="020B0604020202020204" pitchFamily="34" charset="0"/>
              </a:rPr>
              <a:t>the</a:t>
            </a:r>
            <a:r>
              <a:rPr lang="en-US" sz="1600" spc="-25" dirty="0">
                <a:cs typeface="Arial" panose="020B0604020202020204" pitchFamily="34" charset="0"/>
              </a:rPr>
              <a:t> </a:t>
            </a:r>
            <a:r>
              <a:rPr lang="en-US" sz="1600" spc="-80" dirty="0">
                <a:cs typeface="Arial" panose="020B0604020202020204" pitchFamily="34" charset="0"/>
              </a:rPr>
              <a:t>part</a:t>
            </a:r>
            <a:r>
              <a:rPr lang="en-US" sz="1600" spc="-30" dirty="0">
                <a:cs typeface="Arial" panose="020B0604020202020204" pitchFamily="34" charset="0"/>
              </a:rPr>
              <a:t> </a:t>
            </a:r>
            <a:r>
              <a:rPr lang="en-US" sz="1600" spc="-90" dirty="0">
                <a:cs typeface="Arial" panose="020B0604020202020204" pitchFamily="34" charset="0"/>
              </a:rPr>
              <a:t>of</a:t>
            </a:r>
            <a:r>
              <a:rPr lang="en-US" sz="1600" spc="-35" dirty="0">
                <a:cs typeface="Arial" panose="020B0604020202020204" pitchFamily="34" charset="0"/>
              </a:rPr>
              <a:t> </a:t>
            </a:r>
            <a:r>
              <a:rPr lang="en-US" sz="1600" spc="-100" dirty="0">
                <a:cs typeface="Arial" panose="020B0604020202020204" pitchFamily="34" charset="0"/>
              </a:rPr>
              <a:t>the</a:t>
            </a:r>
            <a:r>
              <a:rPr lang="en-US" sz="1600" spc="-25" dirty="0">
                <a:cs typeface="Arial" panose="020B0604020202020204" pitchFamily="34" charset="0"/>
              </a:rPr>
              <a:t> </a:t>
            </a:r>
            <a:r>
              <a:rPr lang="en-US" sz="1600" spc="-105" dirty="0">
                <a:cs typeface="Arial" panose="020B0604020202020204" pitchFamily="34" charset="0"/>
              </a:rPr>
              <a:t>State</a:t>
            </a:r>
            <a:r>
              <a:rPr lang="en-US" sz="1600" spc="-15" dirty="0">
                <a:cs typeface="Arial" panose="020B0604020202020204" pitchFamily="34" charset="0"/>
              </a:rPr>
              <a:t> </a:t>
            </a:r>
            <a:r>
              <a:rPr lang="en-US" sz="1600" spc="-105" dirty="0">
                <a:cs typeface="Arial" panose="020B0604020202020204" pitchFamily="34" charset="0"/>
              </a:rPr>
              <a:t>and</a:t>
            </a:r>
            <a:r>
              <a:rPr lang="en-US" sz="1600" spc="-40" dirty="0">
                <a:cs typeface="Arial" panose="020B0604020202020204" pitchFamily="34" charset="0"/>
              </a:rPr>
              <a:t> </a:t>
            </a:r>
            <a:r>
              <a:rPr lang="en-US" sz="1600" spc="-95" dirty="0">
                <a:cs typeface="Arial" panose="020B0604020202020204" pitchFamily="34" charset="0"/>
              </a:rPr>
              <a:t>where, </a:t>
            </a:r>
            <a:r>
              <a:rPr lang="en-US" sz="1600" spc="-90" dirty="0">
                <a:cs typeface="Arial" panose="020B0604020202020204" pitchFamily="34" charset="0"/>
              </a:rPr>
              <a:t> </a:t>
            </a:r>
            <a:r>
              <a:rPr lang="en-US" sz="1600" spc="-105" dirty="0">
                <a:cs typeface="Arial" panose="020B0604020202020204" pitchFamily="34" charset="0"/>
              </a:rPr>
              <a:t>consequently,</a:t>
            </a:r>
            <a:r>
              <a:rPr lang="en-US" sz="1600" spc="-190" dirty="0">
                <a:cs typeface="Arial" panose="020B0604020202020204" pitchFamily="34" charset="0"/>
              </a:rPr>
              <a:t> </a:t>
            </a:r>
            <a:r>
              <a:rPr lang="en-US" sz="1600" spc="-95" dirty="0">
                <a:cs typeface="Arial" panose="020B0604020202020204" pitchFamily="34" charset="0"/>
              </a:rPr>
              <a:t>in</a:t>
            </a:r>
            <a:r>
              <a:rPr lang="en-US" sz="1600" spc="-35" dirty="0">
                <a:cs typeface="Arial" panose="020B0604020202020204" pitchFamily="34" charset="0"/>
              </a:rPr>
              <a:t> </a:t>
            </a:r>
            <a:r>
              <a:rPr lang="en-US" sz="1600" spc="-100" dirty="0">
                <a:cs typeface="Arial" panose="020B0604020202020204" pitchFamily="34" charset="0"/>
              </a:rPr>
              <a:t>the</a:t>
            </a:r>
            <a:r>
              <a:rPr lang="en-US" sz="1600" spc="-25" dirty="0">
                <a:cs typeface="Arial" panose="020B0604020202020204" pitchFamily="34" charset="0"/>
              </a:rPr>
              <a:t> </a:t>
            </a:r>
            <a:r>
              <a:rPr lang="en-US" sz="1600" spc="-95" dirty="0">
                <a:cs typeface="Arial" panose="020B0604020202020204" pitchFamily="34" charset="0"/>
              </a:rPr>
              <a:t>absence</a:t>
            </a:r>
            <a:r>
              <a:rPr lang="en-US" sz="1600" spc="-45" dirty="0">
                <a:cs typeface="Arial" panose="020B0604020202020204" pitchFamily="34" charset="0"/>
              </a:rPr>
              <a:t> </a:t>
            </a:r>
            <a:r>
              <a:rPr lang="en-US" sz="1600" spc="-90" dirty="0">
                <a:cs typeface="Arial" panose="020B0604020202020204" pitchFamily="34" charset="0"/>
              </a:rPr>
              <a:t>of</a:t>
            </a:r>
            <a:r>
              <a:rPr lang="en-US" sz="1600" spc="-20" dirty="0">
                <a:cs typeface="Arial" panose="020B0604020202020204" pitchFamily="34" charset="0"/>
              </a:rPr>
              <a:t> </a:t>
            </a:r>
            <a:r>
              <a:rPr lang="en-US" sz="1600" spc="-70" dirty="0">
                <a:cs typeface="Arial" panose="020B0604020202020204" pitchFamily="34" charset="0"/>
              </a:rPr>
              <a:t>such</a:t>
            </a:r>
            <a:r>
              <a:rPr lang="en-US" sz="1600" spc="-30" dirty="0">
                <a:cs typeface="Arial" panose="020B0604020202020204" pitchFamily="34" charset="0"/>
              </a:rPr>
              <a:t> </a:t>
            </a:r>
            <a:r>
              <a:rPr lang="en-US" sz="1600" spc="-110" dirty="0">
                <a:cs typeface="Arial" panose="020B0604020202020204" pitchFamily="34" charset="0"/>
              </a:rPr>
              <a:t>action,</a:t>
            </a:r>
            <a:r>
              <a:rPr lang="en-US" sz="1600" spc="-165" dirty="0">
                <a:cs typeface="Arial" panose="020B0604020202020204" pitchFamily="34" charset="0"/>
              </a:rPr>
              <a:t> </a:t>
            </a:r>
            <a:r>
              <a:rPr lang="en-US" sz="1600" spc="-100" dirty="0">
                <a:cs typeface="Arial" panose="020B0604020202020204" pitchFamily="34" charset="0"/>
              </a:rPr>
              <a:t>individuals</a:t>
            </a:r>
            <a:r>
              <a:rPr lang="en-US" sz="1600" spc="-35" dirty="0">
                <a:cs typeface="Arial" panose="020B0604020202020204" pitchFamily="34" charset="0"/>
              </a:rPr>
              <a:t> </a:t>
            </a:r>
            <a:r>
              <a:rPr lang="en-US" sz="1600" spc="-85" dirty="0">
                <a:cs typeface="Arial" panose="020B0604020202020204" pitchFamily="34" charset="0"/>
              </a:rPr>
              <a:t>cannot</a:t>
            </a:r>
            <a:r>
              <a:rPr lang="en-US" sz="1600" spc="-5" dirty="0">
                <a:cs typeface="Arial" panose="020B0604020202020204" pitchFamily="34" charset="0"/>
              </a:rPr>
              <a:t> </a:t>
            </a:r>
            <a:r>
              <a:rPr lang="en-US" sz="1600" spc="-90" dirty="0">
                <a:cs typeface="Arial" panose="020B0604020202020204" pitchFamily="34" charset="0"/>
              </a:rPr>
              <a:t>enforce </a:t>
            </a:r>
            <a:r>
              <a:rPr lang="en-US" sz="1600" spc="-85" dirty="0">
                <a:cs typeface="Arial" panose="020B0604020202020204" pitchFamily="34" charset="0"/>
              </a:rPr>
              <a:t> </a:t>
            </a:r>
            <a:r>
              <a:rPr lang="en-US" sz="1600" spc="-90" dirty="0">
                <a:cs typeface="Arial" panose="020B0604020202020204" pitchFamily="34" charset="0"/>
              </a:rPr>
              <a:t>before</a:t>
            </a:r>
            <a:r>
              <a:rPr lang="en-US" sz="1600" spc="-20" dirty="0">
                <a:cs typeface="Arial" panose="020B0604020202020204" pitchFamily="34" charset="0"/>
              </a:rPr>
              <a:t> </a:t>
            </a:r>
            <a:r>
              <a:rPr lang="en-US" sz="1600" spc="-100" dirty="0">
                <a:cs typeface="Arial" panose="020B0604020202020204" pitchFamily="34" charset="0"/>
              </a:rPr>
              <a:t>the</a:t>
            </a:r>
            <a:r>
              <a:rPr lang="en-US" sz="1600" spc="-30" dirty="0">
                <a:cs typeface="Arial" panose="020B0604020202020204" pitchFamily="34" charset="0"/>
              </a:rPr>
              <a:t> </a:t>
            </a:r>
            <a:r>
              <a:rPr lang="en-US" sz="1600" spc="-100" dirty="0">
                <a:cs typeface="Arial" panose="020B0604020202020204" pitchFamily="34" charset="0"/>
              </a:rPr>
              <a:t>national</a:t>
            </a:r>
            <a:r>
              <a:rPr lang="en-US" sz="1600" spc="5" dirty="0">
                <a:cs typeface="Arial" panose="020B0604020202020204" pitchFamily="34" charset="0"/>
              </a:rPr>
              <a:t> </a:t>
            </a:r>
            <a:r>
              <a:rPr lang="en-US" sz="1600" spc="-45" dirty="0">
                <a:cs typeface="Arial" panose="020B0604020202020204" pitchFamily="34" charset="0"/>
              </a:rPr>
              <a:t>courts</a:t>
            </a:r>
            <a:r>
              <a:rPr lang="en-US" sz="1600" spc="-20" dirty="0">
                <a:cs typeface="Arial" panose="020B0604020202020204" pitchFamily="34" charset="0"/>
              </a:rPr>
              <a:t> </a:t>
            </a:r>
            <a:r>
              <a:rPr lang="en-US" sz="1600" spc="-100" dirty="0">
                <a:cs typeface="Arial" panose="020B0604020202020204" pitchFamily="34" charset="0"/>
              </a:rPr>
              <a:t>the</a:t>
            </a:r>
            <a:r>
              <a:rPr lang="en-US" sz="1600" spc="-25" dirty="0">
                <a:cs typeface="Arial" panose="020B0604020202020204" pitchFamily="34" charset="0"/>
              </a:rPr>
              <a:t> </a:t>
            </a:r>
            <a:r>
              <a:rPr lang="en-US" sz="1600" spc="-75" dirty="0">
                <a:cs typeface="Arial" panose="020B0604020202020204" pitchFamily="34" charset="0"/>
              </a:rPr>
              <a:t>rights</a:t>
            </a:r>
            <a:r>
              <a:rPr lang="en-US" sz="1600" spc="-20" dirty="0">
                <a:cs typeface="Arial" panose="020B0604020202020204" pitchFamily="34" charset="0"/>
              </a:rPr>
              <a:t> </a:t>
            </a:r>
            <a:r>
              <a:rPr lang="en-US" sz="1600" spc="-80" dirty="0">
                <a:cs typeface="Arial" panose="020B0604020202020204" pitchFamily="34" charset="0"/>
              </a:rPr>
              <a:t>conferred</a:t>
            </a:r>
            <a:r>
              <a:rPr lang="en-US" sz="1600" spc="-35" dirty="0">
                <a:cs typeface="Arial" panose="020B0604020202020204" pitchFamily="34" charset="0"/>
              </a:rPr>
              <a:t> </a:t>
            </a:r>
            <a:r>
              <a:rPr lang="en-US" sz="1600" spc="-60" dirty="0">
                <a:cs typeface="Arial" panose="020B0604020202020204" pitchFamily="34" charset="0"/>
              </a:rPr>
              <a:t>upon</a:t>
            </a:r>
            <a:r>
              <a:rPr lang="en-US" sz="1600" spc="-15" dirty="0">
                <a:cs typeface="Arial" panose="020B0604020202020204" pitchFamily="34" charset="0"/>
              </a:rPr>
              <a:t> </a:t>
            </a:r>
            <a:r>
              <a:rPr lang="en-US" sz="1600" spc="-100" dirty="0">
                <a:cs typeface="Arial" panose="020B0604020202020204" pitchFamily="34" charset="0"/>
              </a:rPr>
              <a:t>them</a:t>
            </a:r>
            <a:r>
              <a:rPr lang="en-US" sz="1600" spc="-20" dirty="0">
                <a:cs typeface="Arial" panose="020B0604020202020204" pitchFamily="34" charset="0"/>
              </a:rPr>
              <a:t> </a:t>
            </a:r>
            <a:r>
              <a:rPr lang="en-US" sz="1600" spc="-100" dirty="0">
                <a:cs typeface="Arial" panose="020B0604020202020204" pitchFamily="34" charset="0"/>
              </a:rPr>
              <a:t>by</a:t>
            </a:r>
            <a:r>
              <a:rPr lang="en-US" sz="1600" spc="-30" dirty="0">
                <a:cs typeface="Arial" panose="020B0604020202020204" pitchFamily="34" charset="0"/>
              </a:rPr>
              <a:t> </a:t>
            </a:r>
            <a:r>
              <a:rPr lang="en-US" sz="1600" spc="-55" dirty="0">
                <a:cs typeface="Arial" panose="020B0604020202020204" pitchFamily="34" charset="0"/>
              </a:rPr>
              <a:t>Community </a:t>
            </a:r>
            <a:r>
              <a:rPr lang="en-US" sz="1600" spc="-185" dirty="0">
                <a:cs typeface="Arial" panose="020B0604020202020204" pitchFamily="34" charset="0"/>
              </a:rPr>
              <a:t>law.</a:t>
            </a:r>
            <a:endParaRPr lang="hu-HU" sz="1600" spc="-185" dirty="0">
              <a:cs typeface="Arial" panose="020B0604020202020204" pitchFamily="34" charset="0"/>
            </a:endParaRPr>
          </a:p>
          <a:p>
            <a:pPr marL="354965" marR="142875" indent="-342900">
              <a:lnSpc>
                <a:spcPct val="90000"/>
              </a:lnSpc>
              <a:spcBef>
                <a:spcPts val="1010"/>
              </a:spcBef>
              <a:buFont typeface="+mj-lt"/>
              <a:buAutoNum type="arabicPeriod" startAt="34"/>
              <a:tabLst>
                <a:tab pos="273050" algn="l"/>
              </a:tabLst>
            </a:pPr>
            <a:r>
              <a:rPr sz="1600" spc="-75" dirty="0">
                <a:cs typeface="Arial" panose="020B0604020202020204" pitchFamily="34" charset="0"/>
              </a:rPr>
              <a:t>It</a:t>
            </a:r>
            <a:r>
              <a:rPr sz="1600" spc="-40" dirty="0">
                <a:cs typeface="Arial" panose="020B0604020202020204" pitchFamily="34" charset="0"/>
              </a:rPr>
              <a:t> </a:t>
            </a:r>
            <a:r>
              <a:rPr sz="1600" spc="-80" dirty="0">
                <a:cs typeface="Arial" panose="020B0604020202020204" pitchFamily="34" charset="0"/>
              </a:rPr>
              <a:t>follows</a:t>
            </a:r>
            <a:r>
              <a:rPr sz="1600" spc="-10" dirty="0">
                <a:cs typeface="Arial" panose="020B0604020202020204" pitchFamily="34" charset="0"/>
              </a:rPr>
              <a:t> </a:t>
            </a:r>
            <a:r>
              <a:rPr sz="1600" spc="-110" dirty="0">
                <a:cs typeface="Arial" panose="020B0604020202020204" pitchFamily="34" charset="0"/>
              </a:rPr>
              <a:t>that</a:t>
            </a:r>
            <a:r>
              <a:rPr sz="1600" spc="-15" dirty="0">
                <a:cs typeface="Arial" panose="020B0604020202020204" pitchFamily="34" charset="0"/>
              </a:rPr>
              <a:t> </a:t>
            </a:r>
            <a:r>
              <a:rPr sz="1600" spc="-95" dirty="0">
                <a:cs typeface="Arial" panose="020B0604020202020204" pitchFamily="34" charset="0"/>
              </a:rPr>
              <a:t>the</a:t>
            </a:r>
            <a:r>
              <a:rPr sz="1600" spc="-40" dirty="0">
                <a:cs typeface="Arial" panose="020B0604020202020204" pitchFamily="34" charset="0"/>
              </a:rPr>
              <a:t> </a:t>
            </a:r>
            <a:r>
              <a:rPr sz="1600" spc="-90" dirty="0">
                <a:cs typeface="Arial" panose="020B0604020202020204" pitchFamily="34" charset="0"/>
              </a:rPr>
              <a:t>principle</a:t>
            </a:r>
            <a:r>
              <a:rPr sz="1600" spc="-40" dirty="0">
                <a:cs typeface="Arial" panose="020B0604020202020204" pitchFamily="34" charset="0"/>
              </a:rPr>
              <a:t> </a:t>
            </a:r>
            <a:r>
              <a:rPr sz="1600" spc="-80" dirty="0">
                <a:cs typeface="Arial" panose="020B0604020202020204" pitchFamily="34" charset="0"/>
              </a:rPr>
              <a:t>whereby</a:t>
            </a:r>
            <a:r>
              <a:rPr sz="1600" spc="-40" dirty="0">
                <a:cs typeface="Arial" panose="020B0604020202020204" pitchFamily="34" charset="0"/>
              </a:rPr>
              <a:t> </a:t>
            </a:r>
            <a:r>
              <a:rPr sz="1600" spc="-160" dirty="0">
                <a:cs typeface="Arial" panose="020B0604020202020204" pitchFamily="34" charset="0"/>
              </a:rPr>
              <a:t>a</a:t>
            </a:r>
            <a:r>
              <a:rPr sz="1600" spc="-20" dirty="0">
                <a:cs typeface="Arial" panose="020B0604020202020204" pitchFamily="34" charset="0"/>
              </a:rPr>
              <a:t> </a:t>
            </a:r>
            <a:r>
              <a:rPr sz="1600" b="1" spc="25" dirty="0">
                <a:cs typeface="Arial" panose="020B0604020202020204" pitchFamily="34" charset="0"/>
              </a:rPr>
              <a:t>State</a:t>
            </a:r>
            <a:r>
              <a:rPr sz="1600" b="1" spc="-20" dirty="0">
                <a:cs typeface="Arial" panose="020B0604020202020204" pitchFamily="34" charset="0"/>
              </a:rPr>
              <a:t> </a:t>
            </a:r>
            <a:r>
              <a:rPr sz="1600" b="1" spc="30" dirty="0">
                <a:cs typeface="Arial" panose="020B0604020202020204" pitchFamily="34" charset="0"/>
              </a:rPr>
              <a:t>must</a:t>
            </a:r>
            <a:r>
              <a:rPr sz="1600" b="1" spc="-20" dirty="0">
                <a:cs typeface="Arial" panose="020B0604020202020204" pitchFamily="34" charset="0"/>
              </a:rPr>
              <a:t> be</a:t>
            </a:r>
            <a:r>
              <a:rPr sz="1600" b="1" spc="-15" dirty="0">
                <a:cs typeface="Arial" panose="020B0604020202020204" pitchFamily="34" charset="0"/>
              </a:rPr>
              <a:t> </a:t>
            </a:r>
            <a:r>
              <a:rPr sz="1600" b="1" spc="-30" dirty="0">
                <a:cs typeface="Arial" panose="020B0604020202020204" pitchFamily="34" charset="0"/>
              </a:rPr>
              <a:t>liable</a:t>
            </a:r>
            <a:r>
              <a:rPr sz="1600" b="1" spc="-25" dirty="0">
                <a:cs typeface="Arial" panose="020B0604020202020204" pitchFamily="34" charset="0"/>
              </a:rPr>
              <a:t> </a:t>
            </a:r>
            <a:r>
              <a:rPr sz="1600" b="1" spc="-20" dirty="0">
                <a:cs typeface="Arial" panose="020B0604020202020204" pitchFamily="34" charset="0"/>
              </a:rPr>
              <a:t>for</a:t>
            </a:r>
            <a:r>
              <a:rPr sz="1600" b="1" spc="-30" dirty="0">
                <a:cs typeface="Arial" panose="020B0604020202020204" pitchFamily="34" charset="0"/>
              </a:rPr>
              <a:t> </a:t>
            </a:r>
            <a:r>
              <a:rPr sz="1600" b="1" spc="-5" dirty="0">
                <a:cs typeface="Arial" panose="020B0604020202020204" pitchFamily="34" charset="0"/>
              </a:rPr>
              <a:t>loss </a:t>
            </a:r>
            <a:r>
              <a:rPr sz="1600" b="1" dirty="0">
                <a:cs typeface="Arial" panose="020B0604020202020204" pitchFamily="34" charset="0"/>
              </a:rPr>
              <a:t> </a:t>
            </a:r>
            <a:r>
              <a:rPr sz="1600" b="1" spc="-5" dirty="0">
                <a:cs typeface="Arial" panose="020B0604020202020204" pitchFamily="34" charset="0"/>
              </a:rPr>
              <a:t>and </a:t>
            </a:r>
            <a:r>
              <a:rPr sz="1600" b="1" spc="15" dirty="0">
                <a:cs typeface="Arial" panose="020B0604020202020204" pitchFamily="34" charset="0"/>
              </a:rPr>
              <a:t>damage </a:t>
            </a:r>
            <a:r>
              <a:rPr sz="1600" b="1" spc="-15" dirty="0">
                <a:cs typeface="Arial" panose="020B0604020202020204" pitchFamily="34" charset="0"/>
              </a:rPr>
              <a:t>caused </a:t>
            </a:r>
            <a:r>
              <a:rPr sz="1600" b="1" spc="25" dirty="0">
                <a:cs typeface="Arial" panose="020B0604020202020204" pitchFamily="34" charset="0"/>
              </a:rPr>
              <a:t>to </a:t>
            </a:r>
            <a:r>
              <a:rPr sz="1600" b="1" spc="-25" dirty="0">
                <a:cs typeface="Arial" panose="020B0604020202020204" pitchFamily="34" charset="0"/>
              </a:rPr>
              <a:t>individuals </a:t>
            </a:r>
            <a:r>
              <a:rPr sz="1600" b="1" spc="-10" dirty="0">
                <a:cs typeface="Arial" panose="020B0604020202020204" pitchFamily="34" charset="0"/>
              </a:rPr>
              <a:t>as a </a:t>
            </a:r>
            <a:r>
              <a:rPr sz="1600" b="1" spc="-20" dirty="0">
                <a:cs typeface="Arial" panose="020B0604020202020204" pitchFamily="34" charset="0"/>
              </a:rPr>
              <a:t>result </a:t>
            </a:r>
            <a:r>
              <a:rPr sz="1600" b="1" spc="-40" dirty="0">
                <a:cs typeface="Arial" panose="020B0604020202020204" pitchFamily="34" charset="0"/>
              </a:rPr>
              <a:t>of </a:t>
            </a:r>
            <a:r>
              <a:rPr sz="1600" b="1" spc="-20" dirty="0">
                <a:cs typeface="Arial" panose="020B0604020202020204" pitchFamily="34" charset="0"/>
              </a:rPr>
              <a:t>breaches </a:t>
            </a:r>
            <a:r>
              <a:rPr sz="1600" b="1" spc="-40" dirty="0">
                <a:cs typeface="Arial" panose="020B0604020202020204" pitchFamily="34" charset="0"/>
              </a:rPr>
              <a:t>of </a:t>
            </a:r>
            <a:r>
              <a:rPr sz="1600" b="1" spc="-35" dirty="0">
                <a:cs typeface="Arial" panose="020B0604020202020204" pitchFamily="34" charset="0"/>
              </a:rPr>
              <a:t> </a:t>
            </a:r>
            <a:r>
              <a:rPr sz="1600" b="1" spc="50" dirty="0">
                <a:cs typeface="Arial" panose="020B0604020202020204" pitchFamily="34" charset="0"/>
              </a:rPr>
              <a:t>Community</a:t>
            </a:r>
            <a:r>
              <a:rPr sz="1600" b="1" spc="-5" dirty="0">
                <a:cs typeface="Arial" panose="020B0604020202020204" pitchFamily="34" charset="0"/>
              </a:rPr>
              <a:t> </a:t>
            </a:r>
            <a:r>
              <a:rPr sz="1600" b="1" spc="-40" dirty="0">
                <a:cs typeface="Arial" panose="020B0604020202020204" pitchFamily="34" charset="0"/>
              </a:rPr>
              <a:t>law</a:t>
            </a:r>
            <a:r>
              <a:rPr sz="1600" b="1" dirty="0">
                <a:cs typeface="Arial" panose="020B0604020202020204" pitchFamily="34" charset="0"/>
              </a:rPr>
              <a:t> </a:t>
            </a:r>
            <a:r>
              <a:rPr sz="1600" spc="-65" dirty="0">
                <a:cs typeface="Arial" panose="020B0604020202020204" pitchFamily="34" charset="0"/>
              </a:rPr>
              <a:t>for</a:t>
            </a:r>
            <a:r>
              <a:rPr sz="1600" spc="-20" dirty="0">
                <a:cs typeface="Arial" panose="020B0604020202020204" pitchFamily="34" charset="0"/>
              </a:rPr>
              <a:t> </a:t>
            </a:r>
            <a:r>
              <a:rPr sz="1600" spc="-85" dirty="0">
                <a:cs typeface="Arial" panose="020B0604020202020204" pitchFamily="34" charset="0"/>
              </a:rPr>
              <a:t>which</a:t>
            </a:r>
            <a:r>
              <a:rPr sz="1600" spc="-35" dirty="0">
                <a:cs typeface="Arial" panose="020B0604020202020204" pitchFamily="34" charset="0"/>
              </a:rPr>
              <a:t> </a:t>
            </a:r>
            <a:r>
              <a:rPr sz="1600" spc="-100" dirty="0">
                <a:cs typeface="Arial" panose="020B0604020202020204" pitchFamily="34" charset="0"/>
              </a:rPr>
              <a:t>the</a:t>
            </a:r>
            <a:r>
              <a:rPr sz="1600" spc="-25" dirty="0">
                <a:cs typeface="Arial" panose="020B0604020202020204" pitchFamily="34" charset="0"/>
              </a:rPr>
              <a:t> </a:t>
            </a:r>
            <a:r>
              <a:rPr sz="1600" spc="-105" dirty="0">
                <a:cs typeface="Arial" panose="020B0604020202020204" pitchFamily="34" charset="0"/>
              </a:rPr>
              <a:t>State</a:t>
            </a:r>
            <a:r>
              <a:rPr sz="1600" spc="-15" dirty="0">
                <a:cs typeface="Arial" panose="020B0604020202020204" pitchFamily="34" charset="0"/>
              </a:rPr>
              <a:t> </a:t>
            </a:r>
            <a:r>
              <a:rPr sz="1600" spc="-110" dirty="0">
                <a:cs typeface="Arial" panose="020B0604020202020204" pitchFamily="34" charset="0"/>
              </a:rPr>
              <a:t>can</a:t>
            </a:r>
            <a:r>
              <a:rPr sz="1600" spc="-20" dirty="0">
                <a:cs typeface="Arial" panose="020B0604020202020204" pitchFamily="34" charset="0"/>
              </a:rPr>
              <a:t> </a:t>
            </a:r>
            <a:r>
              <a:rPr sz="1600" spc="-105" dirty="0">
                <a:cs typeface="Arial" panose="020B0604020202020204" pitchFamily="34" charset="0"/>
              </a:rPr>
              <a:t>be</a:t>
            </a:r>
            <a:r>
              <a:rPr sz="1600" spc="-35" dirty="0">
                <a:cs typeface="Arial" panose="020B0604020202020204" pitchFamily="34" charset="0"/>
              </a:rPr>
              <a:t> </a:t>
            </a:r>
            <a:r>
              <a:rPr sz="1600" spc="-95" dirty="0">
                <a:cs typeface="Arial" panose="020B0604020202020204" pitchFamily="34" charset="0"/>
              </a:rPr>
              <a:t>held</a:t>
            </a:r>
            <a:r>
              <a:rPr sz="1600" spc="-50" dirty="0">
                <a:cs typeface="Arial" panose="020B0604020202020204" pitchFamily="34" charset="0"/>
              </a:rPr>
              <a:t> </a:t>
            </a:r>
            <a:r>
              <a:rPr sz="1600" spc="-75" dirty="0">
                <a:cs typeface="Arial" panose="020B0604020202020204" pitchFamily="34" charset="0"/>
              </a:rPr>
              <a:t>responsible</a:t>
            </a:r>
            <a:r>
              <a:rPr sz="1600" spc="-20" dirty="0">
                <a:cs typeface="Arial" panose="020B0604020202020204" pitchFamily="34" charset="0"/>
              </a:rPr>
              <a:t> </a:t>
            </a:r>
            <a:r>
              <a:rPr sz="1600" spc="-75" dirty="0">
                <a:cs typeface="Arial" panose="020B0604020202020204" pitchFamily="34" charset="0"/>
              </a:rPr>
              <a:t>is</a:t>
            </a:r>
            <a:r>
              <a:rPr sz="1600" spc="-35" dirty="0">
                <a:cs typeface="Arial" panose="020B0604020202020204" pitchFamily="34" charset="0"/>
              </a:rPr>
              <a:t> </a:t>
            </a:r>
            <a:r>
              <a:rPr sz="1600" spc="-85" dirty="0">
                <a:cs typeface="Arial" panose="020B0604020202020204" pitchFamily="34" charset="0"/>
              </a:rPr>
              <a:t>inherent </a:t>
            </a:r>
            <a:r>
              <a:rPr sz="1600" spc="-465" dirty="0">
                <a:cs typeface="Arial" panose="020B0604020202020204" pitchFamily="34" charset="0"/>
              </a:rPr>
              <a:t> </a:t>
            </a:r>
            <a:r>
              <a:rPr sz="1600" spc="-70" dirty="0">
                <a:cs typeface="Arial" panose="020B0604020202020204" pitchFamily="34" charset="0"/>
              </a:rPr>
              <a:t>i</a:t>
            </a:r>
            <a:r>
              <a:rPr sz="1600" spc="-120" dirty="0">
                <a:cs typeface="Arial" panose="020B0604020202020204" pitchFamily="34" charset="0"/>
              </a:rPr>
              <a:t>n</a:t>
            </a:r>
            <a:r>
              <a:rPr sz="1600" spc="-40" dirty="0">
                <a:cs typeface="Arial" panose="020B0604020202020204" pitchFamily="34" charset="0"/>
              </a:rPr>
              <a:t> </a:t>
            </a:r>
            <a:r>
              <a:rPr sz="1600" spc="-100" dirty="0">
                <a:cs typeface="Arial" panose="020B0604020202020204" pitchFamily="34" charset="0"/>
              </a:rPr>
              <a:t>the</a:t>
            </a:r>
            <a:r>
              <a:rPr sz="1600" spc="-25" dirty="0">
                <a:cs typeface="Arial" panose="020B0604020202020204" pitchFamily="34" charset="0"/>
              </a:rPr>
              <a:t> </a:t>
            </a:r>
            <a:r>
              <a:rPr sz="1600" spc="-60" dirty="0">
                <a:cs typeface="Arial" panose="020B0604020202020204" pitchFamily="34" charset="0"/>
              </a:rPr>
              <a:t>s</a:t>
            </a:r>
            <a:r>
              <a:rPr sz="1600" spc="-75" dirty="0">
                <a:cs typeface="Arial" panose="020B0604020202020204" pitchFamily="34" charset="0"/>
              </a:rPr>
              <a:t>y</a:t>
            </a:r>
            <a:r>
              <a:rPr sz="1600" spc="-70" dirty="0">
                <a:cs typeface="Arial" panose="020B0604020202020204" pitchFamily="34" charset="0"/>
              </a:rPr>
              <a:t>s</a:t>
            </a:r>
            <a:r>
              <a:rPr sz="1600" spc="-80" dirty="0">
                <a:cs typeface="Arial" panose="020B0604020202020204" pitchFamily="34" charset="0"/>
              </a:rPr>
              <a:t>t</a:t>
            </a:r>
            <a:r>
              <a:rPr sz="1600" spc="-105" dirty="0">
                <a:cs typeface="Arial" panose="020B0604020202020204" pitchFamily="34" charset="0"/>
              </a:rPr>
              <a:t>em</a:t>
            </a:r>
            <a:r>
              <a:rPr sz="1600" spc="-20" dirty="0">
                <a:cs typeface="Arial" panose="020B0604020202020204" pitchFamily="34" charset="0"/>
              </a:rPr>
              <a:t> </a:t>
            </a:r>
            <a:r>
              <a:rPr sz="1600" spc="15" dirty="0">
                <a:cs typeface="Arial" panose="020B0604020202020204" pitchFamily="34" charset="0"/>
              </a:rPr>
              <a:t>o</a:t>
            </a:r>
            <a:r>
              <a:rPr sz="1600" spc="-195" dirty="0">
                <a:cs typeface="Arial" panose="020B0604020202020204" pitchFamily="34" charset="0"/>
              </a:rPr>
              <a:t>f</a:t>
            </a:r>
            <a:r>
              <a:rPr sz="1600" spc="-20" dirty="0">
                <a:cs typeface="Arial" panose="020B0604020202020204" pitchFamily="34" charset="0"/>
              </a:rPr>
              <a:t> </a:t>
            </a:r>
            <a:r>
              <a:rPr sz="1600" spc="-100" dirty="0">
                <a:cs typeface="Arial" panose="020B0604020202020204" pitchFamily="34" charset="0"/>
              </a:rPr>
              <a:t>the</a:t>
            </a:r>
            <a:r>
              <a:rPr sz="1600" spc="-229" dirty="0">
                <a:cs typeface="Arial" panose="020B0604020202020204" pitchFamily="34" charset="0"/>
              </a:rPr>
              <a:t> </a:t>
            </a:r>
            <a:r>
              <a:rPr sz="1600" spc="-175" dirty="0">
                <a:cs typeface="Arial" panose="020B0604020202020204" pitchFamily="34" charset="0"/>
              </a:rPr>
              <a:t>T</a:t>
            </a:r>
            <a:r>
              <a:rPr sz="1600" spc="-25" dirty="0">
                <a:cs typeface="Arial" panose="020B0604020202020204" pitchFamily="34" charset="0"/>
              </a:rPr>
              <a:t>r</a:t>
            </a:r>
            <a:r>
              <a:rPr sz="1600" spc="-135" dirty="0">
                <a:cs typeface="Arial" panose="020B0604020202020204" pitchFamily="34" charset="0"/>
              </a:rPr>
              <a:t>ea</a:t>
            </a:r>
            <a:r>
              <a:rPr sz="1600" spc="-105" dirty="0">
                <a:cs typeface="Arial" panose="020B0604020202020204" pitchFamily="34" charset="0"/>
              </a:rPr>
              <a:t>t</a:t>
            </a:r>
            <a:r>
              <a:rPr sz="1600" spc="-229" dirty="0">
                <a:cs typeface="Arial" panose="020B0604020202020204" pitchFamily="34" charset="0"/>
              </a:rPr>
              <a:t>y</a:t>
            </a:r>
            <a:r>
              <a:rPr lang="hu-HU" sz="1600" spc="-229" dirty="0">
                <a:cs typeface="Arial" panose="020B0604020202020204" pitchFamily="34" charset="0"/>
              </a:rPr>
              <a:t>.</a:t>
            </a:r>
            <a:endParaRPr lang="hu-HU" sz="1600" spc="-240" dirty="0">
              <a:cs typeface="Arial" panose="020B0604020202020204" pitchFamily="34" charset="0"/>
            </a:endParaRPr>
          </a:p>
          <a:p>
            <a:pPr marL="354965" marR="142875" indent="-342900">
              <a:lnSpc>
                <a:spcPct val="90000"/>
              </a:lnSpc>
              <a:spcBef>
                <a:spcPts val="1010"/>
              </a:spcBef>
              <a:buFont typeface="+mj-lt"/>
              <a:buAutoNum type="arabicPeriod" startAt="34"/>
              <a:tabLst>
                <a:tab pos="273050" algn="l"/>
              </a:tabLst>
            </a:pPr>
            <a:r>
              <a:rPr sz="1600" spc="120" dirty="0">
                <a:cs typeface="Arial" panose="020B0604020202020204" pitchFamily="34" charset="0"/>
              </a:rPr>
              <a:t>A </a:t>
            </a:r>
            <a:r>
              <a:rPr sz="1600" spc="-75" dirty="0">
                <a:cs typeface="Arial" panose="020B0604020202020204" pitchFamily="34" charset="0"/>
              </a:rPr>
              <a:t>further </a:t>
            </a:r>
            <a:r>
              <a:rPr sz="1600" b="1" spc="-15" dirty="0">
                <a:cs typeface="Arial" panose="020B0604020202020204" pitchFamily="34" charset="0"/>
              </a:rPr>
              <a:t>basis </a:t>
            </a:r>
            <a:r>
              <a:rPr sz="1600" b="1" spc="-20" dirty="0">
                <a:cs typeface="Arial" panose="020B0604020202020204" pitchFamily="34" charset="0"/>
              </a:rPr>
              <a:t>for </a:t>
            </a:r>
            <a:r>
              <a:rPr sz="1600" b="1" spc="-15" dirty="0">
                <a:cs typeface="Arial" panose="020B0604020202020204" pitchFamily="34" charset="0"/>
              </a:rPr>
              <a:t>the </a:t>
            </a:r>
            <a:r>
              <a:rPr sz="1600" b="1" spc="-5" dirty="0">
                <a:cs typeface="Arial" panose="020B0604020202020204" pitchFamily="34" charset="0"/>
              </a:rPr>
              <a:t>obligation </a:t>
            </a:r>
            <a:r>
              <a:rPr sz="1600" b="1" spc="-40" dirty="0">
                <a:cs typeface="Arial" panose="020B0604020202020204" pitchFamily="34" charset="0"/>
              </a:rPr>
              <a:t>of </a:t>
            </a:r>
            <a:r>
              <a:rPr sz="1600" b="1" spc="50" dirty="0">
                <a:cs typeface="Arial" panose="020B0604020202020204" pitchFamily="34" charset="0"/>
              </a:rPr>
              <a:t>Member </a:t>
            </a:r>
            <a:r>
              <a:rPr sz="1600" b="1" spc="20" dirty="0">
                <a:cs typeface="Arial" panose="020B0604020202020204" pitchFamily="34" charset="0"/>
              </a:rPr>
              <a:t>States </a:t>
            </a:r>
            <a:r>
              <a:rPr sz="1600" b="1" spc="25" dirty="0">
                <a:cs typeface="Arial" panose="020B0604020202020204" pitchFamily="34" charset="0"/>
              </a:rPr>
              <a:t>to </a:t>
            </a:r>
            <a:r>
              <a:rPr sz="1600" b="1" spc="10" dirty="0">
                <a:cs typeface="Arial" panose="020B0604020202020204" pitchFamily="34" charset="0"/>
              </a:rPr>
              <a:t>make </a:t>
            </a:r>
            <a:r>
              <a:rPr sz="1600" b="1" spc="25" dirty="0">
                <a:cs typeface="Arial" panose="020B0604020202020204" pitchFamily="34" charset="0"/>
              </a:rPr>
              <a:t>good </a:t>
            </a:r>
            <a:r>
              <a:rPr sz="1600" b="1" spc="-470" dirty="0">
                <a:cs typeface="Arial" panose="020B0604020202020204" pitchFamily="34" charset="0"/>
              </a:rPr>
              <a:t> </a:t>
            </a:r>
            <a:r>
              <a:rPr sz="1600" b="1" spc="-15" dirty="0">
                <a:cs typeface="Arial" panose="020B0604020202020204" pitchFamily="34" charset="0"/>
              </a:rPr>
              <a:t>such</a:t>
            </a:r>
            <a:r>
              <a:rPr sz="1600" b="1" spc="-25" dirty="0">
                <a:cs typeface="Arial" panose="020B0604020202020204" pitchFamily="34" charset="0"/>
              </a:rPr>
              <a:t> </a:t>
            </a:r>
            <a:r>
              <a:rPr sz="1600" b="1" spc="-5" dirty="0">
                <a:cs typeface="Arial" panose="020B0604020202020204" pitchFamily="34" charset="0"/>
              </a:rPr>
              <a:t>loss</a:t>
            </a:r>
            <a:r>
              <a:rPr sz="1600" b="1" spc="-25" dirty="0">
                <a:cs typeface="Arial" panose="020B0604020202020204" pitchFamily="34" charset="0"/>
              </a:rPr>
              <a:t> </a:t>
            </a:r>
            <a:r>
              <a:rPr sz="1600" spc="-105" dirty="0">
                <a:cs typeface="Arial" panose="020B0604020202020204" pitchFamily="34" charset="0"/>
              </a:rPr>
              <a:t>and</a:t>
            </a:r>
            <a:r>
              <a:rPr sz="1600" spc="-30" dirty="0">
                <a:cs typeface="Arial" panose="020B0604020202020204" pitchFamily="34" charset="0"/>
              </a:rPr>
              <a:t> </a:t>
            </a:r>
            <a:r>
              <a:rPr sz="1600" spc="-120" dirty="0">
                <a:cs typeface="Arial" panose="020B0604020202020204" pitchFamily="34" charset="0"/>
              </a:rPr>
              <a:t>damage</a:t>
            </a:r>
            <a:r>
              <a:rPr sz="1600" spc="-35" dirty="0">
                <a:cs typeface="Arial" panose="020B0604020202020204" pitchFamily="34" charset="0"/>
              </a:rPr>
              <a:t> </a:t>
            </a:r>
            <a:r>
              <a:rPr sz="1600" spc="-75" dirty="0">
                <a:cs typeface="Arial" panose="020B0604020202020204" pitchFamily="34" charset="0"/>
              </a:rPr>
              <a:t>is</a:t>
            </a:r>
            <a:r>
              <a:rPr sz="1600" spc="-35" dirty="0">
                <a:cs typeface="Arial" panose="020B0604020202020204" pitchFamily="34" charset="0"/>
              </a:rPr>
              <a:t> </a:t>
            </a:r>
            <a:r>
              <a:rPr sz="1600" spc="-40" dirty="0">
                <a:cs typeface="Arial" panose="020B0604020202020204" pitchFamily="34" charset="0"/>
              </a:rPr>
              <a:t>to</a:t>
            </a:r>
            <a:r>
              <a:rPr sz="1600" spc="-30" dirty="0">
                <a:cs typeface="Arial" panose="020B0604020202020204" pitchFamily="34" charset="0"/>
              </a:rPr>
              <a:t> </a:t>
            </a:r>
            <a:r>
              <a:rPr sz="1600" spc="-100" dirty="0">
                <a:cs typeface="Arial" panose="020B0604020202020204" pitchFamily="34" charset="0"/>
              </a:rPr>
              <a:t>be</a:t>
            </a:r>
            <a:r>
              <a:rPr sz="1600" spc="-35" dirty="0">
                <a:cs typeface="Arial" panose="020B0604020202020204" pitchFamily="34" charset="0"/>
              </a:rPr>
              <a:t> </a:t>
            </a:r>
            <a:r>
              <a:rPr sz="1600" spc="-85" dirty="0">
                <a:cs typeface="Arial" panose="020B0604020202020204" pitchFamily="34" charset="0"/>
              </a:rPr>
              <a:t>found</a:t>
            </a:r>
            <a:r>
              <a:rPr sz="1600" spc="-30" dirty="0">
                <a:cs typeface="Arial" panose="020B0604020202020204" pitchFamily="34" charset="0"/>
              </a:rPr>
              <a:t> </a:t>
            </a:r>
            <a:r>
              <a:rPr sz="1600" spc="-95" dirty="0">
                <a:cs typeface="Arial" panose="020B0604020202020204" pitchFamily="34" charset="0"/>
              </a:rPr>
              <a:t>in</a:t>
            </a:r>
            <a:r>
              <a:rPr sz="1600" spc="-195" dirty="0">
                <a:cs typeface="Arial" panose="020B0604020202020204" pitchFamily="34" charset="0"/>
              </a:rPr>
              <a:t> </a:t>
            </a:r>
            <a:r>
              <a:rPr sz="1600" spc="-55" dirty="0">
                <a:cs typeface="Arial" panose="020B0604020202020204" pitchFamily="34" charset="0"/>
              </a:rPr>
              <a:t>Article</a:t>
            </a:r>
            <a:r>
              <a:rPr sz="1600" spc="-40" dirty="0">
                <a:cs typeface="Arial" panose="020B0604020202020204" pitchFamily="34" charset="0"/>
              </a:rPr>
              <a:t> 5</a:t>
            </a:r>
            <a:r>
              <a:rPr sz="1600" spc="-25" dirty="0">
                <a:cs typeface="Arial" panose="020B0604020202020204" pitchFamily="34" charset="0"/>
              </a:rPr>
              <a:t> </a:t>
            </a:r>
            <a:r>
              <a:rPr sz="1600" spc="-90" dirty="0">
                <a:cs typeface="Arial" panose="020B0604020202020204" pitchFamily="34" charset="0"/>
              </a:rPr>
              <a:t>of</a:t>
            </a:r>
            <a:r>
              <a:rPr sz="1600" spc="-35" dirty="0">
                <a:cs typeface="Arial" panose="020B0604020202020204" pitchFamily="34" charset="0"/>
              </a:rPr>
              <a:t> </a:t>
            </a:r>
            <a:r>
              <a:rPr sz="1600" spc="-95" dirty="0">
                <a:cs typeface="Arial" panose="020B0604020202020204" pitchFamily="34" charset="0"/>
              </a:rPr>
              <a:t>the</a:t>
            </a:r>
            <a:r>
              <a:rPr sz="1600" spc="-229" dirty="0">
                <a:cs typeface="Arial" panose="020B0604020202020204" pitchFamily="34" charset="0"/>
              </a:rPr>
              <a:t> </a:t>
            </a:r>
            <a:r>
              <a:rPr sz="1600" spc="-150" dirty="0">
                <a:cs typeface="Arial" panose="020B0604020202020204" pitchFamily="34" charset="0"/>
              </a:rPr>
              <a:t>Treaty,</a:t>
            </a:r>
            <a:r>
              <a:rPr sz="1600" spc="-165" dirty="0">
                <a:cs typeface="Arial" panose="020B0604020202020204" pitchFamily="34" charset="0"/>
              </a:rPr>
              <a:t> </a:t>
            </a:r>
            <a:r>
              <a:rPr sz="1600" spc="-65" dirty="0">
                <a:cs typeface="Arial" panose="020B0604020202020204" pitchFamily="34" charset="0"/>
              </a:rPr>
              <a:t>under</a:t>
            </a:r>
            <a:r>
              <a:rPr sz="1600" spc="-45" dirty="0">
                <a:cs typeface="Arial" panose="020B0604020202020204" pitchFamily="34" charset="0"/>
              </a:rPr>
              <a:t> </a:t>
            </a:r>
            <a:r>
              <a:rPr sz="1600" spc="-85" dirty="0">
                <a:cs typeface="Arial" panose="020B0604020202020204" pitchFamily="34" charset="0"/>
              </a:rPr>
              <a:t>which </a:t>
            </a:r>
            <a:r>
              <a:rPr sz="1600" spc="-470" dirty="0">
                <a:cs typeface="Arial" panose="020B0604020202020204" pitchFamily="34" charset="0"/>
              </a:rPr>
              <a:t> </a:t>
            </a:r>
            <a:r>
              <a:rPr sz="1600" spc="-100" dirty="0">
                <a:cs typeface="Arial" panose="020B0604020202020204" pitchFamily="34" charset="0"/>
              </a:rPr>
              <a:t>the</a:t>
            </a:r>
            <a:r>
              <a:rPr sz="1600" spc="-30" dirty="0">
                <a:cs typeface="Arial" panose="020B0604020202020204" pitchFamily="34" charset="0"/>
              </a:rPr>
              <a:t> </a:t>
            </a:r>
            <a:r>
              <a:rPr sz="1600" spc="-50" dirty="0">
                <a:cs typeface="Arial" panose="020B0604020202020204" pitchFamily="34" charset="0"/>
              </a:rPr>
              <a:t>Member</a:t>
            </a:r>
            <a:r>
              <a:rPr sz="1600" spc="-30" dirty="0">
                <a:cs typeface="Arial" panose="020B0604020202020204" pitchFamily="34" charset="0"/>
              </a:rPr>
              <a:t> </a:t>
            </a:r>
            <a:r>
              <a:rPr sz="1600" spc="-95" dirty="0">
                <a:cs typeface="Arial" panose="020B0604020202020204" pitchFamily="34" charset="0"/>
              </a:rPr>
              <a:t>States</a:t>
            </a:r>
            <a:r>
              <a:rPr sz="1600" spc="-5" dirty="0">
                <a:cs typeface="Arial" panose="020B0604020202020204" pitchFamily="34" charset="0"/>
              </a:rPr>
              <a:t> </a:t>
            </a:r>
            <a:r>
              <a:rPr sz="1600" spc="-100" dirty="0">
                <a:cs typeface="Arial" panose="020B0604020202020204" pitchFamily="34" charset="0"/>
              </a:rPr>
              <a:t>are</a:t>
            </a:r>
            <a:r>
              <a:rPr sz="1600" spc="-35" dirty="0">
                <a:cs typeface="Arial" panose="020B0604020202020204" pitchFamily="34" charset="0"/>
              </a:rPr>
              <a:t> </a:t>
            </a:r>
            <a:r>
              <a:rPr sz="1600" spc="-80" dirty="0">
                <a:cs typeface="Arial" panose="020B0604020202020204" pitchFamily="34" charset="0"/>
              </a:rPr>
              <a:t>required</a:t>
            </a:r>
            <a:r>
              <a:rPr sz="1600" spc="-35" dirty="0">
                <a:cs typeface="Arial" panose="020B0604020202020204" pitchFamily="34" charset="0"/>
              </a:rPr>
              <a:t> </a:t>
            </a:r>
            <a:r>
              <a:rPr sz="1600" spc="-45" dirty="0">
                <a:cs typeface="Arial" panose="020B0604020202020204" pitchFamily="34" charset="0"/>
              </a:rPr>
              <a:t>to</a:t>
            </a:r>
            <a:r>
              <a:rPr sz="1600" spc="-20" dirty="0">
                <a:cs typeface="Arial" panose="020B0604020202020204" pitchFamily="34" charset="0"/>
              </a:rPr>
              <a:t> </a:t>
            </a:r>
            <a:r>
              <a:rPr sz="1600" spc="-114" dirty="0">
                <a:cs typeface="Arial" panose="020B0604020202020204" pitchFamily="34" charset="0"/>
              </a:rPr>
              <a:t>take</a:t>
            </a:r>
            <a:r>
              <a:rPr sz="1600" spc="-20" dirty="0">
                <a:cs typeface="Arial" panose="020B0604020202020204" pitchFamily="34" charset="0"/>
              </a:rPr>
              <a:t> </a:t>
            </a:r>
            <a:r>
              <a:rPr sz="1600" spc="-135" dirty="0">
                <a:cs typeface="Arial" panose="020B0604020202020204" pitchFamily="34" charset="0"/>
              </a:rPr>
              <a:t>all</a:t>
            </a:r>
            <a:r>
              <a:rPr sz="1600" spc="-25" dirty="0">
                <a:cs typeface="Arial" panose="020B0604020202020204" pitchFamily="34" charset="0"/>
              </a:rPr>
              <a:t> </a:t>
            </a:r>
            <a:r>
              <a:rPr sz="1600" spc="-85" dirty="0">
                <a:cs typeface="Arial" panose="020B0604020202020204" pitchFamily="34" charset="0"/>
              </a:rPr>
              <a:t>appropriate</a:t>
            </a:r>
            <a:r>
              <a:rPr sz="1600" spc="-25" dirty="0">
                <a:cs typeface="Arial" panose="020B0604020202020204" pitchFamily="34" charset="0"/>
              </a:rPr>
              <a:t> </a:t>
            </a:r>
            <a:r>
              <a:rPr sz="1600" spc="-100" dirty="0">
                <a:cs typeface="Arial" panose="020B0604020202020204" pitchFamily="34" charset="0"/>
              </a:rPr>
              <a:t>measures,</a:t>
            </a:r>
            <a:r>
              <a:rPr sz="1600" spc="-190" dirty="0">
                <a:cs typeface="Arial" panose="020B0604020202020204" pitchFamily="34" charset="0"/>
              </a:rPr>
              <a:t> </a:t>
            </a:r>
            <a:r>
              <a:rPr sz="1600" spc="-75" dirty="0">
                <a:cs typeface="Arial" panose="020B0604020202020204" pitchFamily="34" charset="0"/>
              </a:rPr>
              <a:t>whether </a:t>
            </a:r>
            <a:r>
              <a:rPr sz="1600" spc="-70" dirty="0">
                <a:cs typeface="Arial" panose="020B0604020202020204" pitchFamily="34" charset="0"/>
              </a:rPr>
              <a:t> </a:t>
            </a:r>
            <a:r>
              <a:rPr sz="1600" spc="-100" dirty="0">
                <a:cs typeface="Arial" panose="020B0604020202020204" pitchFamily="34" charset="0"/>
              </a:rPr>
              <a:t>general</a:t>
            </a:r>
            <a:r>
              <a:rPr sz="1600" spc="-40" dirty="0">
                <a:cs typeface="Arial" panose="020B0604020202020204" pitchFamily="34" charset="0"/>
              </a:rPr>
              <a:t> </a:t>
            </a:r>
            <a:r>
              <a:rPr sz="1600" spc="15" dirty="0">
                <a:cs typeface="Arial" panose="020B0604020202020204" pitchFamily="34" charset="0"/>
              </a:rPr>
              <a:t>or</a:t>
            </a:r>
            <a:r>
              <a:rPr sz="1600" spc="-20" dirty="0">
                <a:cs typeface="Arial" panose="020B0604020202020204" pitchFamily="34" charset="0"/>
              </a:rPr>
              <a:t> </a:t>
            </a:r>
            <a:r>
              <a:rPr sz="1600" spc="-114" dirty="0">
                <a:cs typeface="Arial" panose="020B0604020202020204" pitchFamily="34" charset="0"/>
              </a:rPr>
              <a:t>particular,</a:t>
            </a:r>
            <a:r>
              <a:rPr sz="1600" spc="-190" dirty="0">
                <a:cs typeface="Arial" panose="020B0604020202020204" pitchFamily="34" charset="0"/>
              </a:rPr>
              <a:t> </a:t>
            </a:r>
            <a:r>
              <a:rPr sz="1600" spc="-45" dirty="0">
                <a:cs typeface="Arial" panose="020B0604020202020204" pitchFamily="34" charset="0"/>
              </a:rPr>
              <a:t>to</a:t>
            </a:r>
            <a:r>
              <a:rPr sz="1600" spc="-20" dirty="0">
                <a:cs typeface="Arial" panose="020B0604020202020204" pitchFamily="34" charset="0"/>
              </a:rPr>
              <a:t> </a:t>
            </a:r>
            <a:r>
              <a:rPr sz="1600" spc="-70" dirty="0">
                <a:cs typeface="Arial" panose="020B0604020202020204" pitchFamily="34" charset="0"/>
              </a:rPr>
              <a:t>ensure</a:t>
            </a:r>
            <a:r>
              <a:rPr sz="1600" spc="-40" dirty="0">
                <a:cs typeface="Arial" panose="020B0604020202020204" pitchFamily="34" charset="0"/>
              </a:rPr>
              <a:t> </a:t>
            </a:r>
            <a:r>
              <a:rPr sz="1600" spc="-125" dirty="0">
                <a:cs typeface="Arial" panose="020B0604020202020204" pitchFamily="34" charset="0"/>
              </a:rPr>
              <a:t>fulfilment</a:t>
            </a:r>
            <a:r>
              <a:rPr sz="1600" spc="-35" dirty="0">
                <a:cs typeface="Arial" panose="020B0604020202020204" pitchFamily="34" charset="0"/>
              </a:rPr>
              <a:t> </a:t>
            </a:r>
            <a:r>
              <a:rPr sz="1600" spc="-90" dirty="0">
                <a:cs typeface="Arial" panose="020B0604020202020204" pitchFamily="34" charset="0"/>
              </a:rPr>
              <a:t>of</a:t>
            </a:r>
            <a:r>
              <a:rPr sz="1600" spc="-15" dirty="0">
                <a:cs typeface="Arial" panose="020B0604020202020204" pitchFamily="34" charset="0"/>
              </a:rPr>
              <a:t> </a:t>
            </a:r>
            <a:r>
              <a:rPr sz="1600" spc="-80" dirty="0">
                <a:cs typeface="Arial" panose="020B0604020202020204" pitchFamily="34" charset="0"/>
              </a:rPr>
              <a:t>their</a:t>
            </a:r>
            <a:r>
              <a:rPr sz="1600" spc="-30" dirty="0">
                <a:cs typeface="Arial" panose="020B0604020202020204" pitchFamily="34" charset="0"/>
              </a:rPr>
              <a:t> </a:t>
            </a:r>
            <a:r>
              <a:rPr sz="1600" spc="-85" dirty="0">
                <a:cs typeface="Arial" panose="020B0604020202020204" pitchFamily="34" charset="0"/>
              </a:rPr>
              <a:t>obligations</a:t>
            </a:r>
            <a:r>
              <a:rPr sz="1600" spc="-5" dirty="0">
                <a:cs typeface="Arial" panose="020B0604020202020204" pitchFamily="34" charset="0"/>
              </a:rPr>
              <a:t> </a:t>
            </a:r>
            <a:r>
              <a:rPr sz="1600" spc="-70" dirty="0">
                <a:cs typeface="Arial" panose="020B0604020202020204" pitchFamily="34" charset="0"/>
              </a:rPr>
              <a:t>under </a:t>
            </a:r>
            <a:r>
              <a:rPr sz="1600" spc="-65" dirty="0">
                <a:cs typeface="Arial" panose="020B0604020202020204" pitchFamily="34" charset="0"/>
              </a:rPr>
              <a:t> </a:t>
            </a:r>
            <a:r>
              <a:rPr sz="1600" spc="-55" dirty="0">
                <a:cs typeface="Arial" panose="020B0604020202020204" pitchFamily="34" charset="0"/>
              </a:rPr>
              <a:t>Community</a:t>
            </a:r>
            <a:r>
              <a:rPr sz="1600" spc="-10" dirty="0">
                <a:cs typeface="Arial" panose="020B0604020202020204" pitchFamily="34" charset="0"/>
              </a:rPr>
              <a:t> </a:t>
            </a:r>
            <a:r>
              <a:rPr sz="1600" spc="-185" dirty="0">
                <a:cs typeface="Arial" panose="020B0604020202020204" pitchFamily="34" charset="0"/>
              </a:rPr>
              <a:t>law.</a:t>
            </a:r>
            <a:r>
              <a:rPr sz="1600" spc="-355" dirty="0">
                <a:cs typeface="Arial" panose="020B0604020202020204" pitchFamily="34" charset="0"/>
              </a:rPr>
              <a:t> </a:t>
            </a:r>
            <a:r>
              <a:rPr sz="1600" spc="-35" dirty="0">
                <a:cs typeface="Arial" panose="020B0604020202020204" pitchFamily="34" charset="0"/>
              </a:rPr>
              <a:t>Among</a:t>
            </a:r>
            <a:r>
              <a:rPr sz="1600" spc="-10" dirty="0">
                <a:cs typeface="Arial" panose="020B0604020202020204" pitchFamily="34" charset="0"/>
              </a:rPr>
              <a:t> </a:t>
            </a:r>
            <a:r>
              <a:rPr sz="1600" spc="-90" dirty="0">
                <a:cs typeface="Arial" panose="020B0604020202020204" pitchFamily="34" charset="0"/>
              </a:rPr>
              <a:t>these</a:t>
            </a:r>
            <a:r>
              <a:rPr sz="1600" spc="-40" dirty="0">
                <a:cs typeface="Arial" panose="020B0604020202020204" pitchFamily="34" charset="0"/>
              </a:rPr>
              <a:t> </a:t>
            </a:r>
            <a:r>
              <a:rPr sz="1600" spc="-75" dirty="0">
                <a:cs typeface="Arial" panose="020B0604020202020204" pitchFamily="34" charset="0"/>
              </a:rPr>
              <a:t>is</a:t>
            </a:r>
            <a:r>
              <a:rPr sz="1600" spc="-40" dirty="0">
                <a:cs typeface="Arial" panose="020B0604020202020204" pitchFamily="34" charset="0"/>
              </a:rPr>
              <a:t> </a:t>
            </a:r>
            <a:r>
              <a:rPr sz="1600" spc="-100" dirty="0">
                <a:cs typeface="Arial" panose="020B0604020202020204" pitchFamily="34" charset="0"/>
              </a:rPr>
              <a:t>the</a:t>
            </a:r>
            <a:r>
              <a:rPr sz="1600" spc="-20" dirty="0">
                <a:cs typeface="Arial" panose="020B0604020202020204" pitchFamily="34" charset="0"/>
              </a:rPr>
              <a:t> </a:t>
            </a:r>
            <a:r>
              <a:rPr sz="1600" spc="-90" dirty="0">
                <a:cs typeface="Arial" panose="020B0604020202020204" pitchFamily="34" charset="0"/>
              </a:rPr>
              <a:t>obligation</a:t>
            </a:r>
            <a:r>
              <a:rPr sz="1600" dirty="0">
                <a:cs typeface="Arial" panose="020B0604020202020204" pitchFamily="34" charset="0"/>
              </a:rPr>
              <a:t> </a:t>
            </a:r>
            <a:r>
              <a:rPr sz="1600" spc="-45" dirty="0">
                <a:cs typeface="Arial" panose="020B0604020202020204" pitchFamily="34" charset="0"/>
              </a:rPr>
              <a:t>to</a:t>
            </a:r>
            <a:r>
              <a:rPr sz="1600" spc="-10" dirty="0">
                <a:cs typeface="Arial" panose="020B0604020202020204" pitchFamily="34" charset="0"/>
              </a:rPr>
              <a:t> </a:t>
            </a:r>
            <a:r>
              <a:rPr sz="1600" spc="-120" dirty="0">
                <a:cs typeface="Arial" panose="020B0604020202020204" pitchFamily="34" charset="0"/>
              </a:rPr>
              <a:t>nullify</a:t>
            </a:r>
            <a:r>
              <a:rPr sz="1600" spc="-40" dirty="0">
                <a:cs typeface="Arial" panose="020B0604020202020204" pitchFamily="34" charset="0"/>
              </a:rPr>
              <a:t> </a:t>
            </a:r>
            <a:r>
              <a:rPr sz="1600" spc="-100" dirty="0">
                <a:cs typeface="Arial" panose="020B0604020202020204" pitchFamily="34" charset="0"/>
              </a:rPr>
              <a:t>the</a:t>
            </a:r>
            <a:r>
              <a:rPr sz="1600" spc="-25" dirty="0">
                <a:cs typeface="Arial" panose="020B0604020202020204" pitchFamily="34" charset="0"/>
              </a:rPr>
              <a:t> </a:t>
            </a:r>
            <a:r>
              <a:rPr sz="1600" spc="-120" dirty="0">
                <a:cs typeface="Arial" panose="020B0604020202020204" pitchFamily="34" charset="0"/>
              </a:rPr>
              <a:t>unlawful </a:t>
            </a:r>
            <a:r>
              <a:rPr sz="1600" spc="-114" dirty="0">
                <a:cs typeface="Arial" panose="020B0604020202020204" pitchFamily="34" charset="0"/>
              </a:rPr>
              <a:t> </a:t>
            </a:r>
            <a:r>
              <a:rPr sz="1600" spc="-75" dirty="0">
                <a:cs typeface="Arial" panose="020B0604020202020204" pitchFamily="34" charset="0"/>
              </a:rPr>
              <a:t>consequences </a:t>
            </a:r>
            <a:r>
              <a:rPr sz="1600" spc="-90" dirty="0">
                <a:cs typeface="Arial" panose="020B0604020202020204" pitchFamily="34" charset="0"/>
              </a:rPr>
              <a:t>of </a:t>
            </a:r>
            <a:r>
              <a:rPr sz="1600" spc="-160" dirty="0">
                <a:cs typeface="Arial" panose="020B0604020202020204" pitchFamily="34" charset="0"/>
              </a:rPr>
              <a:t>a</a:t>
            </a:r>
            <a:r>
              <a:rPr sz="1600" spc="-155" dirty="0">
                <a:cs typeface="Arial" panose="020B0604020202020204" pitchFamily="34" charset="0"/>
              </a:rPr>
              <a:t> </a:t>
            </a:r>
            <a:r>
              <a:rPr sz="1600" spc="-95" dirty="0">
                <a:cs typeface="Arial" panose="020B0604020202020204" pitchFamily="34" charset="0"/>
              </a:rPr>
              <a:t>breach </a:t>
            </a:r>
            <a:r>
              <a:rPr sz="1600" spc="-90" dirty="0">
                <a:cs typeface="Arial" panose="020B0604020202020204" pitchFamily="34" charset="0"/>
              </a:rPr>
              <a:t>of </a:t>
            </a:r>
            <a:r>
              <a:rPr sz="1600" spc="-55" dirty="0">
                <a:cs typeface="Arial" panose="020B0604020202020204" pitchFamily="34" charset="0"/>
              </a:rPr>
              <a:t>Community </a:t>
            </a:r>
            <a:r>
              <a:rPr sz="1600" spc="-130" dirty="0">
                <a:cs typeface="Arial" panose="020B0604020202020204" pitchFamily="34" charset="0"/>
              </a:rPr>
              <a:t>law</a:t>
            </a:r>
            <a:r>
              <a:rPr sz="1600" spc="-125" dirty="0">
                <a:cs typeface="Arial" panose="020B0604020202020204" pitchFamily="34" charset="0"/>
              </a:rPr>
              <a:t> </a:t>
            </a:r>
            <a:r>
              <a:rPr sz="1600" spc="-110" dirty="0">
                <a:cs typeface="Arial" panose="020B0604020202020204" pitchFamily="34" charset="0"/>
              </a:rPr>
              <a:t>(see, </a:t>
            </a:r>
            <a:r>
              <a:rPr sz="1600" spc="-95" dirty="0">
                <a:cs typeface="Arial" panose="020B0604020202020204" pitchFamily="34" charset="0"/>
              </a:rPr>
              <a:t>in </a:t>
            </a:r>
            <a:r>
              <a:rPr sz="1600" spc="-90" dirty="0">
                <a:cs typeface="Arial" panose="020B0604020202020204" pitchFamily="34" charset="0"/>
              </a:rPr>
              <a:t>relation </a:t>
            </a:r>
            <a:r>
              <a:rPr sz="1600" spc="-45" dirty="0">
                <a:cs typeface="Arial" panose="020B0604020202020204" pitchFamily="34" charset="0"/>
              </a:rPr>
              <a:t>to </a:t>
            </a:r>
            <a:r>
              <a:rPr sz="1600" spc="-100" dirty="0">
                <a:cs typeface="Arial" panose="020B0604020202020204" pitchFamily="34" charset="0"/>
              </a:rPr>
              <a:t>the </a:t>
            </a:r>
            <a:r>
              <a:rPr sz="1600" spc="-95" dirty="0">
                <a:cs typeface="Arial" panose="020B0604020202020204" pitchFamily="34" charset="0"/>
              </a:rPr>
              <a:t> </a:t>
            </a:r>
            <a:r>
              <a:rPr sz="1600" spc="-80" dirty="0">
                <a:cs typeface="Arial" panose="020B0604020202020204" pitchFamily="34" charset="0"/>
              </a:rPr>
              <a:t>analogous</a:t>
            </a:r>
            <a:r>
              <a:rPr sz="1600" spc="-10" dirty="0">
                <a:cs typeface="Arial" panose="020B0604020202020204" pitchFamily="34" charset="0"/>
              </a:rPr>
              <a:t> </a:t>
            </a:r>
            <a:r>
              <a:rPr sz="1600" spc="-60" dirty="0">
                <a:cs typeface="Arial" panose="020B0604020202020204" pitchFamily="34" charset="0"/>
              </a:rPr>
              <a:t>provision</a:t>
            </a:r>
            <a:r>
              <a:rPr sz="1600" spc="-10" dirty="0">
                <a:cs typeface="Arial" panose="020B0604020202020204" pitchFamily="34" charset="0"/>
              </a:rPr>
              <a:t> </a:t>
            </a:r>
            <a:r>
              <a:rPr sz="1600" spc="-90" dirty="0">
                <a:cs typeface="Arial" panose="020B0604020202020204" pitchFamily="34" charset="0"/>
              </a:rPr>
              <a:t>of</a:t>
            </a:r>
            <a:r>
              <a:rPr sz="1600" spc="-190" dirty="0">
                <a:cs typeface="Arial" panose="020B0604020202020204" pitchFamily="34" charset="0"/>
              </a:rPr>
              <a:t> </a:t>
            </a:r>
            <a:r>
              <a:rPr sz="1600" spc="-55" dirty="0">
                <a:cs typeface="Arial" panose="020B0604020202020204" pitchFamily="34" charset="0"/>
              </a:rPr>
              <a:t>Article</a:t>
            </a:r>
            <a:r>
              <a:rPr sz="1600" spc="-25" dirty="0">
                <a:cs typeface="Arial" panose="020B0604020202020204" pitchFamily="34" charset="0"/>
              </a:rPr>
              <a:t> </a:t>
            </a:r>
            <a:r>
              <a:rPr sz="1600" spc="-45" dirty="0">
                <a:cs typeface="Arial" panose="020B0604020202020204" pitchFamily="34" charset="0"/>
              </a:rPr>
              <a:t>86</a:t>
            </a:r>
            <a:r>
              <a:rPr sz="1600" spc="-35" dirty="0">
                <a:cs typeface="Arial" panose="020B0604020202020204" pitchFamily="34" charset="0"/>
              </a:rPr>
              <a:t> </a:t>
            </a:r>
            <a:r>
              <a:rPr sz="1600" spc="-90" dirty="0">
                <a:cs typeface="Arial" panose="020B0604020202020204" pitchFamily="34" charset="0"/>
              </a:rPr>
              <a:t>of</a:t>
            </a:r>
            <a:r>
              <a:rPr sz="1600" spc="-30" dirty="0">
                <a:cs typeface="Arial" panose="020B0604020202020204" pitchFamily="34" charset="0"/>
              </a:rPr>
              <a:t> </a:t>
            </a:r>
            <a:r>
              <a:rPr sz="1600" spc="-100" dirty="0">
                <a:cs typeface="Arial" panose="020B0604020202020204" pitchFamily="34" charset="0"/>
              </a:rPr>
              <a:t>the</a:t>
            </a:r>
            <a:r>
              <a:rPr sz="1600" spc="-20" dirty="0">
                <a:cs typeface="Arial" panose="020B0604020202020204" pitchFamily="34" charset="0"/>
              </a:rPr>
              <a:t> </a:t>
            </a:r>
            <a:r>
              <a:rPr sz="1600" spc="60" dirty="0">
                <a:cs typeface="Arial" panose="020B0604020202020204" pitchFamily="34" charset="0"/>
              </a:rPr>
              <a:t>ECSC</a:t>
            </a:r>
            <a:r>
              <a:rPr sz="1600" spc="-225" dirty="0">
                <a:cs typeface="Arial" panose="020B0604020202020204" pitchFamily="34" charset="0"/>
              </a:rPr>
              <a:t> </a:t>
            </a:r>
            <a:r>
              <a:rPr sz="1600" spc="-150" dirty="0">
                <a:cs typeface="Arial" panose="020B0604020202020204" pitchFamily="34" charset="0"/>
              </a:rPr>
              <a:t>Treaty,</a:t>
            </a:r>
            <a:r>
              <a:rPr sz="1600" spc="-165" dirty="0">
                <a:cs typeface="Arial" panose="020B0604020202020204" pitchFamily="34" charset="0"/>
              </a:rPr>
              <a:t> </a:t>
            </a:r>
            <a:r>
              <a:rPr sz="1600" spc="-100" dirty="0">
                <a:cs typeface="Arial" panose="020B0604020202020204" pitchFamily="34" charset="0"/>
              </a:rPr>
              <a:t>the</a:t>
            </a:r>
            <a:r>
              <a:rPr sz="1600" spc="-20" dirty="0">
                <a:cs typeface="Arial" panose="020B0604020202020204" pitchFamily="34" charset="0"/>
              </a:rPr>
              <a:t> </a:t>
            </a:r>
            <a:r>
              <a:rPr sz="1600" spc="-114" dirty="0">
                <a:cs typeface="Arial" panose="020B0604020202020204" pitchFamily="34" charset="0"/>
              </a:rPr>
              <a:t>judgment</a:t>
            </a:r>
            <a:r>
              <a:rPr sz="1600" spc="-35" dirty="0">
                <a:cs typeface="Arial" panose="020B0604020202020204" pitchFamily="34" charset="0"/>
              </a:rPr>
              <a:t> </a:t>
            </a:r>
            <a:r>
              <a:rPr sz="1600" spc="-95" dirty="0">
                <a:cs typeface="Arial" panose="020B0604020202020204" pitchFamily="34" charset="0"/>
              </a:rPr>
              <a:t>in</a:t>
            </a:r>
            <a:r>
              <a:rPr sz="1600" spc="-40" dirty="0">
                <a:cs typeface="Arial" panose="020B0604020202020204" pitchFamily="34" charset="0"/>
              </a:rPr>
              <a:t> </a:t>
            </a:r>
            <a:r>
              <a:rPr sz="1600" spc="-35" dirty="0">
                <a:cs typeface="Arial" panose="020B0604020202020204" pitchFamily="34" charset="0"/>
              </a:rPr>
              <a:t>Case </a:t>
            </a:r>
            <a:r>
              <a:rPr sz="1600" spc="-30" dirty="0">
                <a:cs typeface="Arial" panose="020B0604020202020204" pitchFamily="34" charset="0"/>
              </a:rPr>
              <a:t> </a:t>
            </a:r>
            <a:r>
              <a:rPr sz="1600" spc="-40" dirty="0">
                <a:cs typeface="Arial" panose="020B0604020202020204" pitchFamily="34" charset="0"/>
              </a:rPr>
              <a:t>6</a:t>
            </a:r>
            <a:r>
              <a:rPr sz="1600" spc="-400" dirty="0">
                <a:cs typeface="Arial" panose="020B0604020202020204" pitchFamily="34" charset="0"/>
              </a:rPr>
              <a:t>/</a:t>
            </a:r>
            <a:r>
              <a:rPr sz="1600" spc="-40" dirty="0">
                <a:cs typeface="Arial" panose="020B0604020202020204" pitchFamily="34" charset="0"/>
              </a:rPr>
              <a:t>60</a:t>
            </a:r>
            <a:r>
              <a:rPr sz="1600" spc="-35" dirty="0">
                <a:cs typeface="Arial" panose="020B0604020202020204" pitchFamily="34" charset="0"/>
              </a:rPr>
              <a:t> </a:t>
            </a:r>
            <a:r>
              <a:rPr sz="1600" spc="-20" dirty="0" err="1">
                <a:cs typeface="Arial" panose="020B0604020202020204" pitchFamily="34" charset="0"/>
              </a:rPr>
              <a:t>Hum</a:t>
            </a:r>
            <a:r>
              <a:rPr sz="1600" spc="-95" dirty="0" err="1">
                <a:cs typeface="Arial" panose="020B0604020202020204" pitchFamily="34" charset="0"/>
              </a:rPr>
              <a:t>b</a:t>
            </a:r>
            <a:r>
              <a:rPr sz="1600" spc="-120" dirty="0" err="1">
                <a:cs typeface="Arial" panose="020B0604020202020204" pitchFamily="34" charset="0"/>
              </a:rPr>
              <a:t>le</a:t>
            </a:r>
            <a:r>
              <a:rPr sz="1600" spc="-110" dirty="0" err="1">
                <a:cs typeface="Arial" panose="020B0604020202020204" pitchFamily="34" charset="0"/>
              </a:rPr>
              <a:t>t</a:t>
            </a:r>
            <a:r>
              <a:rPr sz="1600" spc="-40" dirty="0">
                <a:cs typeface="Arial" panose="020B0604020202020204" pitchFamily="34" charset="0"/>
              </a:rPr>
              <a:t> </a:t>
            </a:r>
            <a:r>
              <a:rPr sz="1600" spc="-85" dirty="0">
                <a:cs typeface="Arial" panose="020B0604020202020204" pitchFamily="34" charset="0"/>
              </a:rPr>
              <a:t>v</a:t>
            </a:r>
            <a:r>
              <a:rPr sz="1600" spc="-35" dirty="0">
                <a:cs typeface="Arial" panose="020B0604020202020204" pitchFamily="34" charset="0"/>
              </a:rPr>
              <a:t> </a:t>
            </a:r>
            <a:r>
              <a:rPr sz="1600" spc="-95" dirty="0">
                <a:cs typeface="Arial" panose="020B0604020202020204" pitchFamily="34" charset="0"/>
              </a:rPr>
              <a:t>Belgium</a:t>
            </a:r>
            <a:r>
              <a:rPr sz="1600" spc="-25" dirty="0">
                <a:cs typeface="Arial" panose="020B0604020202020204" pitchFamily="34" charset="0"/>
              </a:rPr>
              <a:t> </a:t>
            </a:r>
            <a:r>
              <a:rPr sz="1600" spc="-45" dirty="0">
                <a:cs typeface="Arial" panose="020B0604020202020204" pitchFamily="34" charset="0"/>
              </a:rPr>
              <a:t>[19</a:t>
            </a:r>
            <a:r>
              <a:rPr sz="1600" spc="-40" dirty="0">
                <a:cs typeface="Arial" panose="020B0604020202020204" pitchFamily="34" charset="0"/>
              </a:rPr>
              <a:t>60</a:t>
            </a:r>
            <a:r>
              <a:rPr sz="1600" spc="-60" dirty="0">
                <a:cs typeface="Arial" panose="020B0604020202020204" pitchFamily="34" charset="0"/>
              </a:rPr>
              <a:t>]</a:t>
            </a:r>
            <a:r>
              <a:rPr sz="1600" spc="-40" dirty="0">
                <a:cs typeface="Arial" panose="020B0604020202020204" pitchFamily="34" charset="0"/>
              </a:rPr>
              <a:t> </a:t>
            </a:r>
            <a:r>
              <a:rPr sz="1600" spc="50" dirty="0">
                <a:cs typeface="Arial" panose="020B0604020202020204" pitchFamily="34" charset="0"/>
              </a:rPr>
              <a:t>ECR</a:t>
            </a:r>
            <a:r>
              <a:rPr sz="1600" spc="-25" dirty="0">
                <a:cs typeface="Arial" panose="020B0604020202020204" pitchFamily="34" charset="0"/>
              </a:rPr>
              <a:t> </a:t>
            </a:r>
            <a:r>
              <a:rPr sz="1600" spc="-40" dirty="0">
                <a:cs typeface="Arial" panose="020B0604020202020204" pitchFamily="34" charset="0"/>
              </a:rPr>
              <a:t>559</a:t>
            </a:r>
            <a:r>
              <a:rPr sz="1600" spc="-160" dirty="0">
                <a:cs typeface="Arial" panose="020B0604020202020204" pitchFamily="34" charset="0"/>
              </a:rPr>
              <a:t>).</a:t>
            </a:r>
            <a:endParaRPr lang="hu-HU" sz="1600" spc="-160" dirty="0">
              <a:cs typeface="Arial" panose="020B0604020202020204" pitchFamily="34" charset="0"/>
            </a:endParaRPr>
          </a:p>
          <a:p>
            <a:pPr marL="354965" marR="142875" indent="-342900">
              <a:lnSpc>
                <a:spcPct val="90000"/>
              </a:lnSpc>
              <a:spcBef>
                <a:spcPts val="1010"/>
              </a:spcBef>
              <a:buFont typeface="+mj-lt"/>
              <a:buAutoNum type="arabicPeriod" startAt="34"/>
              <a:tabLst>
                <a:tab pos="273050" algn="l"/>
              </a:tabLst>
            </a:pPr>
            <a:r>
              <a:rPr sz="1600" spc="-75" dirty="0">
                <a:cs typeface="Arial" panose="020B0604020202020204" pitchFamily="34" charset="0"/>
              </a:rPr>
              <a:t>It</a:t>
            </a:r>
            <a:r>
              <a:rPr sz="1600" spc="-35" dirty="0">
                <a:cs typeface="Arial" panose="020B0604020202020204" pitchFamily="34" charset="0"/>
              </a:rPr>
              <a:t> </a:t>
            </a:r>
            <a:r>
              <a:rPr sz="1600" spc="-75" dirty="0">
                <a:cs typeface="Arial" panose="020B0604020202020204" pitchFamily="34" charset="0"/>
              </a:rPr>
              <a:t>follows</a:t>
            </a:r>
            <a:r>
              <a:rPr sz="1600" spc="-10" dirty="0">
                <a:cs typeface="Arial" panose="020B0604020202020204" pitchFamily="34" charset="0"/>
              </a:rPr>
              <a:t> </a:t>
            </a:r>
            <a:r>
              <a:rPr sz="1600" spc="-80" dirty="0">
                <a:cs typeface="Arial" panose="020B0604020202020204" pitchFamily="34" charset="0"/>
              </a:rPr>
              <a:t>from</a:t>
            </a:r>
            <a:r>
              <a:rPr sz="1600" spc="-5" dirty="0">
                <a:cs typeface="Arial" panose="020B0604020202020204" pitchFamily="34" charset="0"/>
              </a:rPr>
              <a:t> </a:t>
            </a:r>
            <a:r>
              <a:rPr sz="1600" spc="-135" dirty="0">
                <a:cs typeface="Arial" panose="020B0604020202020204" pitchFamily="34" charset="0"/>
              </a:rPr>
              <a:t>all</a:t>
            </a:r>
            <a:r>
              <a:rPr sz="1600" spc="-30" dirty="0">
                <a:cs typeface="Arial" panose="020B0604020202020204" pitchFamily="34" charset="0"/>
              </a:rPr>
              <a:t> </a:t>
            </a:r>
            <a:r>
              <a:rPr sz="1600" spc="-100" dirty="0">
                <a:cs typeface="Arial" panose="020B0604020202020204" pitchFamily="34" charset="0"/>
              </a:rPr>
              <a:t>the</a:t>
            </a:r>
            <a:r>
              <a:rPr sz="1600" spc="-30" dirty="0">
                <a:cs typeface="Arial" panose="020B0604020202020204" pitchFamily="34" charset="0"/>
              </a:rPr>
              <a:t> </a:t>
            </a:r>
            <a:r>
              <a:rPr sz="1600" spc="-85" dirty="0">
                <a:cs typeface="Arial" panose="020B0604020202020204" pitchFamily="34" charset="0"/>
              </a:rPr>
              <a:t>foregoing</a:t>
            </a:r>
            <a:r>
              <a:rPr sz="1600" dirty="0">
                <a:cs typeface="Arial" panose="020B0604020202020204" pitchFamily="34" charset="0"/>
              </a:rPr>
              <a:t> </a:t>
            </a:r>
            <a:r>
              <a:rPr sz="1600" spc="-114" dirty="0">
                <a:cs typeface="Arial" panose="020B0604020202020204" pitchFamily="34" charset="0"/>
              </a:rPr>
              <a:t>that</a:t>
            </a:r>
            <a:r>
              <a:rPr sz="1600" spc="-15" dirty="0">
                <a:cs typeface="Arial" panose="020B0604020202020204" pitchFamily="34" charset="0"/>
              </a:rPr>
              <a:t> </a:t>
            </a:r>
            <a:r>
              <a:rPr sz="1600" spc="-110" dirty="0">
                <a:cs typeface="Arial" panose="020B0604020202020204" pitchFamily="34" charset="0"/>
              </a:rPr>
              <a:t>it</a:t>
            </a:r>
            <a:r>
              <a:rPr sz="1600" spc="-35" dirty="0">
                <a:cs typeface="Arial" panose="020B0604020202020204" pitchFamily="34" charset="0"/>
              </a:rPr>
              <a:t> </a:t>
            </a:r>
            <a:r>
              <a:rPr sz="1600" spc="-75" dirty="0">
                <a:cs typeface="Arial" panose="020B0604020202020204" pitchFamily="34" charset="0"/>
              </a:rPr>
              <a:t>is</a:t>
            </a:r>
            <a:r>
              <a:rPr sz="1600" spc="-30" dirty="0">
                <a:cs typeface="Arial" panose="020B0604020202020204" pitchFamily="34" charset="0"/>
              </a:rPr>
              <a:t> </a:t>
            </a:r>
            <a:r>
              <a:rPr sz="1600" spc="-160" dirty="0">
                <a:cs typeface="Arial" panose="020B0604020202020204" pitchFamily="34" charset="0"/>
              </a:rPr>
              <a:t>a</a:t>
            </a:r>
            <a:r>
              <a:rPr sz="1600" spc="-25" dirty="0">
                <a:cs typeface="Arial" panose="020B0604020202020204" pitchFamily="34" charset="0"/>
              </a:rPr>
              <a:t> </a:t>
            </a:r>
            <a:r>
              <a:rPr sz="1600" spc="-90" dirty="0">
                <a:cs typeface="Arial" panose="020B0604020202020204" pitchFamily="34" charset="0"/>
              </a:rPr>
              <a:t>principle</a:t>
            </a:r>
            <a:r>
              <a:rPr sz="1600" spc="-40" dirty="0">
                <a:cs typeface="Arial" panose="020B0604020202020204" pitchFamily="34" charset="0"/>
              </a:rPr>
              <a:t> </a:t>
            </a:r>
            <a:r>
              <a:rPr sz="1600" spc="-90" dirty="0">
                <a:cs typeface="Arial" panose="020B0604020202020204" pitchFamily="34" charset="0"/>
              </a:rPr>
              <a:t>of</a:t>
            </a:r>
            <a:r>
              <a:rPr sz="1600" spc="-15" dirty="0">
                <a:cs typeface="Arial" panose="020B0604020202020204" pitchFamily="34" charset="0"/>
              </a:rPr>
              <a:t> </a:t>
            </a:r>
            <a:r>
              <a:rPr sz="1600" spc="-55" dirty="0">
                <a:cs typeface="Arial" panose="020B0604020202020204" pitchFamily="34" charset="0"/>
              </a:rPr>
              <a:t>Community</a:t>
            </a:r>
            <a:r>
              <a:rPr sz="1600" spc="-20" dirty="0">
                <a:cs typeface="Arial" panose="020B0604020202020204" pitchFamily="34" charset="0"/>
              </a:rPr>
              <a:t> </a:t>
            </a:r>
            <a:r>
              <a:rPr sz="1600" spc="-130" dirty="0">
                <a:cs typeface="Arial" panose="020B0604020202020204" pitchFamily="34" charset="0"/>
              </a:rPr>
              <a:t>law </a:t>
            </a:r>
            <a:r>
              <a:rPr sz="1600" spc="-125" dirty="0">
                <a:cs typeface="Arial" panose="020B0604020202020204" pitchFamily="34" charset="0"/>
              </a:rPr>
              <a:t> </a:t>
            </a:r>
            <a:r>
              <a:rPr sz="1600" spc="-114" dirty="0">
                <a:cs typeface="Arial" panose="020B0604020202020204" pitchFamily="34" charset="0"/>
              </a:rPr>
              <a:t>that</a:t>
            </a:r>
            <a:r>
              <a:rPr sz="1600" spc="-20" dirty="0">
                <a:cs typeface="Arial" panose="020B0604020202020204" pitchFamily="34" charset="0"/>
              </a:rPr>
              <a:t> </a:t>
            </a:r>
            <a:r>
              <a:rPr sz="1600" spc="-100" dirty="0">
                <a:cs typeface="Arial" panose="020B0604020202020204" pitchFamily="34" charset="0"/>
              </a:rPr>
              <a:t>the</a:t>
            </a:r>
            <a:r>
              <a:rPr sz="1600" spc="-20" dirty="0">
                <a:cs typeface="Arial" panose="020B0604020202020204" pitchFamily="34" charset="0"/>
              </a:rPr>
              <a:t> </a:t>
            </a:r>
            <a:r>
              <a:rPr sz="1600" spc="-50" dirty="0">
                <a:cs typeface="Arial" panose="020B0604020202020204" pitchFamily="34" charset="0"/>
              </a:rPr>
              <a:t>Member</a:t>
            </a:r>
            <a:r>
              <a:rPr sz="1600" spc="-40" dirty="0">
                <a:cs typeface="Arial" panose="020B0604020202020204" pitchFamily="34" charset="0"/>
              </a:rPr>
              <a:t> </a:t>
            </a:r>
            <a:r>
              <a:rPr sz="1600" spc="-95" dirty="0">
                <a:cs typeface="Arial" panose="020B0604020202020204" pitchFamily="34" charset="0"/>
              </a:rPr>
              <a:t>States</a:t>
            </a:r>
            <a:r>
              <a:rPr sz="1600" spc="-5" dirty="0">
                <a:cs typeface="Arial" panose="020B0604020202020204" pitchFamily="34" charset="0"/>
              </a:rPr>
              <a:t> </a:t>
            </a:r>
            <a:r>
              <a:rPr sz="1600" spc="-100" dirty="0">
                <a:cs typeface="Arial" panose="020B0604020202020204" pitchFamily="34" charset="0"/>
              </a:rPr>
              <a:t>are</a:t>
            </a:r>
            <a:r>
              <a:rPr sz="1600" spc="-35" dirty="0">
                <a:cs typeface="Arial" panose="020B0604020202020204" pitchFamily="34" charset="0"/>
              </a:rPr>
              <a:t> </a:t>
            </a:r>
            <a:r>
              <a:rPr sz="1600" spc="-90" dirty="0">
                <a:cs typeface="Arial" panose="020B0604020202020204" pitchFamily="34" charset="0"/>
              </a:rPr>
              <a:t>obliged</a:t>
            </a:r>
            <a:r>
              <a:rPr sz="1600" spc="-20" dirty="0">
                <a:cs typeface="Arial" panose="020B0604020202020204" pitchFamily="34" charset="0"/>
              </a:rPr>
              <a:t> </a:t>
            </a:r>
            <a:r>
              <a:rPr sz="1600" spc="-45" dirty="0">
                <a:cs typeface="Arial" panose="020B0604020202020204" pitchFamily="34" charset="0"/>
              </a:rPr>
              <a:t>to</a:t>
            </a:r>
            <a:r>
              <a:rPr sz="1600" spc="-10" dirty="0">
                <a:cs typeface="Arial" panose="020B0604020202020204" pitchFamily="34" charset="0"/>
              </a:rPr>
              <a:t> </a:t>
            </a:r>
            <a:r>
              <a:rPr sz="1600" spc="-114" dirty="0">
                <a:cs typeface="Arial" panose="020B0604020202020204" pitchFamily="34" charset="0"/>
              </a:rPr>
              <a:t>make</a:t>
            </a:r>
            <a:r>
              <a:rPr sz="1600" spc="-35" dirty="0">
                <a:cs typeface="Arial" panose="020B0604020202020204" pitchFamily="34" charset="0"/>
              </a:rPr>
              <a:t> </a:t>
            </a:r>
            <a:r>
              <a:rPr sz="1600" spc="-45" dirty="0">
                <a:cs typeface="Arial" panose="020B0604020202020204" pitchFamily="34" charset="0"/>
              </a:rPr>
              <a:t>good</a:t>
            </a:r>
            <a:r>
              <a:rPr sz="1600" spc="-10" dirty="0">
                <a:cs typeface="Arial" panose="020B0604020202020204" pitchFamily="34" charset="0"/>
              </a:rPr>
              <a:t> </a:t>
            </a:r>
            <a:r>
              <a:rPr sz="1600" spc="-50" dirty="0">
                <a:cs typeface="Arial" panose="020B0604020202020204" pitchFamily="34" charset="0"/>
              </a:rPr>
              <a:t>loss</a:t>
            </a:r>
            <a:r>
              <a:rPr sz="1600" spc="-20" dirty="0">
                <a:cs typeface="Arial" panose="020B0604020202020204" pitchFamily="34" charset="0"/>
              </a:rPr>
              <a:t> </a:t>
            </a:r>
            <a:r>
              <a:rPr sz="1600" spc="-105" dirty="0">
                <a:cs typeface="Arial" panose="020B0604020202020204" pitchFamily="34" charset="0"/>
              </a:rPr>
              <a:t>and</a:t>
            </a:r>
            <a:r>
              <a:rPr sz="1600" spc="-35" dirty="0">
                <a:cs typeface="Arial" panose="020B0604020202020204" pitchFamily="34" charset="0"/>
              </a:rPr>
              <a:t> </a:t>
            </a:r>
            <a:r>
              <a:rPr sz="1600" spc="-120" dirty="0">
                <a:cs typeface="Arial" panose="020B0604020202020204" pitchFamily="34" charset="0"/>
              </a:rPr>
              <a:t>damage</a:t>
            </a:r>
            <a:r>
              <a:rPr sz="1600" spc="-40" dirty="0">
                <a:cs typeface="Arial" panose="020B0604020202020204" pitchFamily="34" charset="0"/>
              </a:rPr>
              <a:t> </a:t>
            </a:r>
            <a:r>
              <a:rPr sz="1600" spc="-95" dirty="0">
                <a:cs typeface="Arial" panose="020B0604020202020204" pitchFamily="34" charset="0"/>
              </a:rPr>
              <a:t>caused </a:t>
            </a:r>
            <a:r>
              <a:rPr sz="1600" spc="-465" dirty="0">
                <a:cs typeface="Arial" panose="020B0604020202020204" pitchFamily="34" charset="0"/>
              </a:rPr>
              <a:t> </a:t>
            </a:r>
            <a:r>
              <a:rPr sz="1600" spc="-45" dirty="0">
                <a:cs typeface="Arial" panose="020B0604020202020204" pitchFamily="34" charset="0"/>
              </a:rPr>
              <a:t>to</a:t>
            </a:r>
            <a:r>
              <a:rPr sz="1600" spc="-25" dirty="0">
                <a:cs typeface="Arial" panose="020B0604020202020204" pitchFamily="34" charset="0"/>
              </a:rPr>
              <a:t> </a:t>
            </a:r>
            <a:r>
              <a:rPr sz="1600" spc="-100" dirty="0">
                <a:cs typeface="Arial" panose="020B0604020202020204" pitchFamily="34" charset="0"/>
              </a:rPr>
              <a:t>individuals</a:t>
            </a:r>
            <a:r>
              <a:rPr sz="1600" spc="-25" dirty="0">
                <a:cs typeface="Arial" panose="020B0604020202020204" pitchFamily="34" charset="0"/>
              </a:rPr>
              <a:t> </a:t>
            </a:r>
            <a:r>
              <a:rPr sz="1600" spc="-100" dirty="0">
                <a:cs typeface="Arial" panose="020B0604020202020204" pitchFamily="34" charset="0"/>
              </a:rPr>
              <a:t>by</a:t>
            </a:r>
            <a:r>
              <a:rPr sz="1600" spc="-35" dirty="0">
                <a:cs typeface="Arial" panose="020B0604020202020204" pitchFamily="34" charset="0"/>
              </a:rPr>
              <a:t> </a:t>
            </a:r>
            <a:r>
              <a:rPr sz="1600" spc="-90" dirty="0">
                <a:cs typeface="Arial" panose="020B0604020202020204" pitchFamily="34" charset="0"/>
              </a:rPr>
              <a:t>breaches</a:t>
            </a:r>
            <a:r>
              <a:rPr sz="1600" spc="-35" dirty="0">
                <a:cs typeface="Arial" panose="020B0604020202020204" pitchFamily="34" charset="0"/>
              </a:rPr>
              <a:t> </a:t>
            </a:r>
            <a:r>
              <a:rPr sz="1600" spc="-95" dirty="0">
                <a:cs typeface="Arial" panose="020B0604020202020204" pitchFamily="34" charset="0"/>
              </a:rPr>
              <a:t>of</a:t>
            </a:r>
            <a:r>
              <a:rPr sz="1600" spc="-15" dirty="0">
                <a:cs typeface="Arial" panose="020B0604020202020204" pitchFamily="34" charset="0"/>
              </a:rPr>
              <a:t> </a:t>
            </a:r>
            <a:r>
              <a:rPr sz="1600" spc="-55" dirty="0">
                <a:cs typeface="Arial" panose="020B0604020202020204" pitchFamily="34" charset="0"/>
              </a:rPr>
              <a:t>Community</a:t>
            </a:r>
            <a:r>
              <a:rPr sz="1600" spc="-10" dirty="0">
                <a:cs typeface="Arial" panose="020B0604020202020204" pitchFamily="34" charset="0"/>
              </a:rPr>
              <a:t> </a:t>
            </a:r>
            <a:r>
              <a:rPr sz="1600" spc="-130" dirty="0">
                <a:cs typeface="Arial" panose="020B0604020202020204" pitchFamily="34" charset="0"/>
              </a:rPr>
              <a:t>law</a:t>
            </a:r>
            <a:r>
              <a:rPr sz="1600" spc="-20" dirty="0">
                <a:cs typeface="Arial" panose="020B0604020202020204" pitchFamily="34" charset="0"/>
              </a:rPr>
              <a:t> </a:t>
            </a:r>
            <a:r>
              <a:rPr sz="1600" spc="-65" dirty="0">
                <a:cs typeface="Arial" panose="020B0604020202020204" pitchFamily="34" charset="0"/>
              </a:rPr>
              <a:t>for</a:t>
            </a:r>
            <a:r>
              <a:rPr sz="1600" spc="-20" dirty="0">
                <a:cs typeface="Arial" panose="020B0604020202020204" pitchFamily="34" charset="0"/>
              </a:rPr>
              <a:t> </a:t>
            </a:r>
            <a:r>
              <a:rPr sz="1600" spc="-85" dirty="0">
                <a:cs typeface="Arial" panose="020B0604020202020204" pitchFamily="34" charset="0"/>
              </a:rPr>
              <a:t>which</a:t>
            </a:r>
            <a:r>
              <a:rPr sz="1600" spc="-25" dirty="0">
                <a:cs typeface="Arial" panose="020B0604020202020204" pitchFamily="34" charset="0"/>
              </a:rPr>
              <a:t> </a:t>
            </a:r>
            <a:r>
              <a:rPr sz="1600" spc="-100" dirty="0">
                <a:cs typeface="Arial" panose="020B0604020202020204" pitchFamily="34" charset="0"/>
              </a:rPr>
              <a:t>they</a:t>
            </a:r>
            <a:r>
              <a:rPr sz="1600" spc="-35" dirty="0">
                <a:cs typeface="Arial" panose="020B0604020202020204" pitchFamily="34" charset="0"/>
              </a:rPr>
              <a:t> </a:t>
            </a:r>
            <a:r>
              <a:rPr sz="1600" spc="-114" dirty="0">
                <a:cs typeface="Arial" panose="020B0604020202020204" pitchFamily="34" charset="0"/>
              </a:rPr>
              <a:t>can</a:t>
            </a:r>
            <a:r>
              <a:rPr sz="1600" spc="-25" dirty="0">
                <a:cs typeface="Arial" panose="020B0604020202020204" pitchFamily="34" charset="0"/>
              </a:rPr>
              <a:t> </a:t>
            </a:r>
            <a:r>
              <a:rPr sz="1600" spc="-105" dirty="0">
                <a:cs typeface="Arial" panose="020B0604020202020204" pitchFamily="34" charset="0"/>
              </a:rPr>
              <a:t>be</a:t>
            </a:r>
            <a:r>
              <a:rPr sz="1600" spc="-35" dirty="0">
                <a:cs typeface="Arial" panose="020B0604020202020204" pitchFamily="34" charset="0"/>
              </a:rPr>
              <a:t> </a:t>
            </a:r>
            <a:r>
              <a:rPr sz="1600" spc="-95" dirty="0">
                <a:cs typeface="Arial" panose="020B0604020202020204" pitchFamily="34" charset="0"/>
              </a:rPr>
              <a:t>held </a:t>
            </a:r>
            <a:r>
              <a:rPr sz="1600" spc="-90" dirty="0">
                <a:cs typeface="Arial" panose="020B0604020202020204" pitchFamily="34" charset="0"/>
              </a:rPr>
              <a:t> </a:t>
            </a:r>
            <a:r>
              <a:rPr sz="1600" spc="-85" dirty="0">
                <a:cs typeface="Arial" panose="020B0604020202020204" pitchFamily="34" charset="0"/>
              </a:rPr>
              <a:t>responsible.</a:t>
            </a:r>
            <a:endParaRPr sz="1600" dirty="0">
              <a:cs typeface="Arial" panose="020B0604020202020204" pitchFamily="34" charset="0"/>
            </a:endParaRPr>
          </a:p>
        </p:txBody>
      </p:sp>
      <p:sp>
        <p:nvSpPr>
          <p:cNvPr id="12" name="Slide Number Placeholder 3">
            <a:extLst>
              <a:ext uri="{FF2B5EF4-FFF2-40B4-BE49-F238E27FC236}">
                <a16:creationId xmlns:a16="http://schemas.microsoft.com/office/drawing/2014/main" id="{33D4AE96-4202-41DB-9B32-79723233F1D6}"/>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9</a:t>
            </a:fld>
            <a:endParaRPr lang="en-US" sz="1000"/>
          </a:p>
        </p:txBody>
      </p:sp>
      <p:sp>
        <p:nvSpPr>
          <p:cNvPr id="13" name="Fußzeilenplatzhalter 17">
            <a:extLst>
              <a:ext uri="{FF2B5EF4-FFF2-40B4-BE49-F238E27FC236}">
                <a16:creationId xmlns:a16="http://schemas.microsoft.com/office/drawing/2014/main" id="{B36648D0-AE13-4B27-9A8E-39E84E8520CB}"/>
              </a:ext>
            </a:extLst>
          </p:cNvPr>
          <p:cNvSpPr>
            <a:spLocks noGrp="1"/>
          </p:cNvSpPr>
          <p:nvPr>
            <p:ph type="ftr" sz="quarter" idx="5"/>
          </p:nvPr>
        </p:nvSpPr>
        <p:spPr>
          <a:xfrm>
            <a:off x="201881" y="6459785"/>
            <a:ext cx="8307108" cy="365125"/>
          </a:xfrm>
        </p:spPr>
        <p:txBody>
          <a:bodyPr/>
          <a:lstStyle/>
          <a:p>
            <a:r>
              <a:rPr lang="en-US">
                <a:solidFill>
                  <a:schemeClr val="bg1"/>
                </a:solidFill>
              </a:rPr>
              <a:t>FISMA/2022/LVP/0010 – Online training material for judges – 6.Remedies for the breach of Investors’ Rights under Eu law</a:t>
            </a:r>
          </a:p>
        </p:txBody>
      </p:sp>
    </p:spTree>
  </p:cSld>
  <p:clrMapOvr>
    <a:masterClrMapping/>
  </p:clrMapOvr>
</p:sld>
</file>

<file path=ppt/theme/theme1.xml><?xml version="1.0" encoding="utf-8"?>
<a:theme xmlns:a="http://schemas.openxmlformats.org/drawingml/2006/main" name="Rückblick">
  <a:themeElements>
    <a:clrScheme name="ERA Scheme">
      <a:dk1>
        <a:srgbClr val="545454"/>
      </a:dk1>
      <a:lt1>
        <a:sysClr val="window" lastClr="FFFFFF"/>
      </a:lt1>
      <a:dk2>
        <a:srgbClr val="ABABAB"/>
      </a:dk2>
      <a:lt2>
        <a:srgbClr val="E5E5E5"/>
      </a:lt2>
      <a:accent1>
        <a:srgbClr val="212B55"/>
      </a:accent1>
      <a:accent2>
        <a:srgbClr val="123D8C"/>
      </a:accent2>
      <a:accent3>
        <a:srgbClr val="AE7F50"/>
      </a:accent3>
      <a:accent4>
        <a:srgbClr val="DCC592"/>
      </a:accent4>
      <a:accent5>
        <a:srgbClr val="FF4000"/>
      </a:accent5>
      <a:accent6>
        <a:srgbClr val="FFFFFF"/>
      </a:accent6>
      <a:hlink>
        <a:srgbClr val="123D8C"/>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eneral Academy of European Law_2023" id="{CC547148-C544-4D20-904F-0CA3DF184470}" vid="{7BB16579-2B9E-4A3E-8B4D-D5D3F94AF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F04EF5C5937D489D82452C3C6399B8" ma:contentTypeVersion="16" ma:contentTypeDescription="Create a new document." ma:contentTypeScope="" ma:versionID="b2568fd5d1e3166f44740990f3764ba3">
  <xsd:schema xmlns:xsd="http://www.w3.org/2001/XMLSchema" xmlns:xs="http://www.w3.org/2001/XMLSchema" xmlns:p="http://schemas.microsoft.com/office/2006/metadata/properties" xmlns:ns2="f60e8e89-7e93-4c00-acd7-962c3f3e7607" xmlns:ns3="e9042645-366f-4cd7-9010-ab21c883e422" targetNamespace="http://schemas.microsoft.com/office/2006/metadata/properties" ma:root="true" ma:fieldsID="df5aa498bda2e3bb4a92571e12a24507" ns2:_="" ns3:_="">
    <xsd:import namespace="f60e8e89-7e93-4c00-acd7-962c3f3e7607"/>
    <xsd:import namespace="e9042645-366f-4cd7-9010-ab21c883e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8e89-7e93-4c00-acd7-962c3f3e76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7096bbf-04ee-4fab-bae0-f87aa841628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_Flow_SignoffStatus" ma:index="22"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42645-366f-4cd7-9010-ab21c883e4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d1d1cd-c2c6-40c4-af9a-b4dfdff86c2e}" ma:internalName="TaxCatchAll" ma:showField="CatchAllData" ma:web="e9042645-366f-4cd7-9010-ab21c883e42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9042645-366f-4cd7-9010-ab21c883e422" xsi:nil="true"/>
    <lcf76f155ced4ddcb4097134ff3c332f xmlns="f60e8e89-7e93-4c00-acd7-962c3f3e7607">
      <Terms xmlns="http://schemas.microsoft.com/office/infopath/2007/PartnerControls"/>
    </lcf76f155ced4ddcb4097134ff3c332f>
    <_Flow_SignoffStatus xmlns="f60e8e89-7e93-4c00-acd7-962c3f3e7607" xsi:nil="true"/>
  </documentManagement>
</p:properties>
</file>

<file path=customXml/itemProps1.xml><?xml version="1.0" encoding="utf-8"?>
<ds:datastoreItem xmlns:ds="http://schemas.openxmlformats.org/officeDocument/2006/customXml" ds:itemID="{EE843CA8-FD67-4736-85F2-B19A25B1F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8e89-7e93-4c00-acd7-962c3f3e7607"/>
    <ds:schemaRef ds:uri="e9042645-366f-4cd7-9010-ab21c883e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0E5CB6-C51F-4351-A190-8012264029FF}">
  <ds:schemaRefs>
    <ds:schemaRef ds:uri="http://schemas.microsoft.com/sharepoint/v3/contenttype/forms"/>
  </ds:schemaRefs>
</ds:datastoreItem>
</file>

<file path=customXml/itemProps3.xml><?xml version="1.0" encoding="utf-8"?>
<ds:datastoreItem xmlns:ds="http://schemas.openxmlformats.org/officeDocument/2006/customXml" ds:itemID="{FF20067D-8953-4425-A4F5-AC718B3E9B7F}">
  <ds:schemaRefs>
    <ds:schemaRef ds:uri="http://purl.org/dc/elements/1.1/"/>
    <ds:schemaRef ds:uri="http://schemas.microsoft.com/office/2006/metadata/properties"/>
    <ds:schemaRef ds:uri="e9042645-366f-4cd7-9010-ab21c883e422"/>
    <ds:schemaRef ds:uri="http://purl.org/dc/terms/"/>
    <ds:schemaRef ds:uri="http://schemas.microsoft.com/office/2006/documentManagement/types"/>
    <ds:schemaRef ds:uri="http://schemas.openxmlformats.org/package/2006/metadata/core-properties"/>
    <ds:schemaRef ds:uri="f60e8e89-7e93-4c00-acd7-962c3f3e7607"/>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3112</Words>
  <Application>Microsoft Office PowerPoint</Application>
  <PresentationFormat>Widescreen</PresentationFormat>
  <Paragraphs>166</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MT</vt:lpstr>
      <vt:lpstr>Calibri</vt:lpstr>
      <vt:lpstr>Calibri Light</vt:lpstr>
      <vt:lpstr>Trebuchet MS</vt:lpstr>
      <vt:lpstr>Wingdings</vt:lpstr>
      <vt:lpstr>Rückblick</vt:lpstr>
      <vt:lpstr>Remedies for the Breach of Investors’ Rights under EU Law</vt:lpstr>
      <vt:lpstr>PRELIMINARY REMARKS</vt:lpstr>
      <vt:lpstr>WHERE CAN INVESTORS SEEK REMEDIES?</vt:lpstr>
      <vt:lpstr>PowerPoint Presentation</vt:lpstr>
      <vt:lpstr>PowerPoint Presentation</vt:lpstr>
      <vt:lpstr>PowerPoint Presentation</vt:lpstr>
      <vt:lpstr>EFFECTIVENESS IN PRACTICE - DIRECT AND INDIRECT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REQUIREMENTS FOR STATE LIABILITY</vt:lpstr>
      <vt:lpstr> COURT OF JUSTICE OF  THE EUROPEAN UNION</vt:lpstr>
      <vt:lpstr>PowerPoint Presentation</vt:lpstr>
      <vt:lpstr>PowerPoint Presentation</vt:lpstr>
      <vt:lpstr>The content of these slides was created by Dr. Magdalena Słok-Wódkowska    Further training material available at: https://elearning-fisma.era.int/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Intra-EU Investment Protection</dc:title>
  <dc:creator>Vadász Viktor</dc:creator>
  <cp:keywords>EU law;ERA;Intra-EU investment;Training</cp:keywords>
  <cp:lastModifiedBy>Vujinović Nataša</cp:lastModifiedBy>
  <cp:revision>4</cp:revision>
  <cp:lastPrinted>2016-10-12T07:25:39Z</cp:lastPrinted>
  <dcterms:created xsi:type="dcterms:W3CDTF">2023-08-08T15:08:16Z</dcterms:created>
  <dcterms:modified xsi:type="dcterms:W3CDTF">2023-11-15T10:22:32Z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0x01010071926162E2979445855498B3B48F37C4</vt:lpwstr>
  </property>
</Properties>
</file>